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410" r:id="rId2"/>
    <p:sldId id="516" r:id="rId3"/>
    <p:sldId id="503" r:id="rId4"/>
    <p:sldId id="502" r:id="rId5"/>
    <p:sldId id="542" r:id="rId6"/>
    <p:sldId id="543" r:id="rId7"/>
    <p:sldId id="544" r:id="rId8"/>
    <p:sldId id="545" r:id="rId9"/>
    <p:sldId id="513" r:id="rId10"/>
    <p:sldId id="546" r:id="rId11"/>
    <p:sldId id="547" r:id="rId12"/>
    <p:sldId id="548" r:id="rId13"/>
    <p:sldId id="549" r:id="rId14"/>
    <p:sldId id="550" r:id="rId15"/>
    <p:sldId id="459" r:id="rId1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2100">
          <p15:clr>
            <a:srgbClr val="A4A3A4"/>
          </p15:clr>
        </p15:guide>
        <p15:guide id="5" pos="3840">
          <p15:clr>
            <a:srgbClr val="A4A3A4"/>
          </p15:clr>
        </p15:guide>
        <p15:guide id="6" pos="257">
          <p15:clr>
            <a:srgbClr val="A4A3A4"/>
          </p15:clr>
        </p15:guide>
        <p15:guide id="7" pos="7423">
          <p15:clr>
            <a:srgbClr val="A4A3A4"/>
          </p15:clr>
        </p15:guide>
        <p15:guide id="8" pos="74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AD78"/>
    <a:srgbClr val="EA6F44"/>
    <a:srgbClr val="F89708"/>
    <a:srgbClr val="FFFFFF"/>
    <a:srgbClr val="EA6E42"/>
    <a:srgbClr val="E67504"/>
    <a:srgbClr val="04C086"/>
    <a:srgbClr val="F9B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 autoAdjust="0"/>
  </p:normalViewPr>
  <p:slideViewPr>
    <p:cSldViewPr snapToGrid="0">
      <p:cViewPr>
        <p:scale>
          <a:sx n="122" d="100"/>
          <a:sy n="122" d="100"/>
        </p:scale>
        <p:origin x="-96" y="36"/>
      </p:cViewPr>
      <p:guideLst>
        <p:guide orient="horz" pos="2160"/>
        <p:guide orient="horz" pos="255"/>
        <p:guide orient="horz" pos="4065"/>
        <p:guide orient="horz" pos="2100"/>
        <p:guide pos="3840"/>
        <p:guide pos="257"/>
        <p:guide pos="7423"/>
        <p:guide pos="7414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54F417-73EF-4387-BAD8-6A1333E15FC8}" type="datetimeFigureOut">
              <a:rPr lang="en-US"/>
              <a:pPr>
                <a:defRPr/>
              </a:pPr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7559E4-A158-4FFF-A830-17FCB1A08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05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5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667"/>
          <a:stretch>
            <a:fillRect/>
          </a:stretch>
        </p:blipFill>
        <p:spPr bwMode="auto">
          <a:xfrm>
            <a:off x="7977188" y="841375"/>
            <a:ext cx="24511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2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 bwMode="auto">
          <a:xfrm>
            <a:off x="7977188" y="3621088"/>
            <a:ext cx="24511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04550" y="3620995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04550" y="840787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2" name="Picture Placeholder 1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78560" y="3620995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3" name="Picture Placeholder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78560" y="840786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83157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0;p2"/>
          <p:cNvGrpSpPr>
            <a:grpSpLocks/>
          </p:cNvGrpSpPr>
          <p:nvPr/>
        </p:nvGrpSpPr>
        <p:grpSpPr bwMode="auto">
          <a:xfrm>
            <a:off x="2543175" y="-7938"/>
            <a:ext cx="7105650" cy="2097088"/>
            <a:chOff x="1045264" y="-6007"/>
            <a:chExt cx="7118300" cy="2100014"/>
          </a:xfrm>
        </p:grpSpPr>
        <p:sp>
          <p:nvSpPr>
            <p:cNvPr id="4" name="Google Shape;11;p2"/>
            <p:cNvSpPr>
              <a:spLocks/>
            </p:cNvSpPr>
            <p:nvPr/>
          </p:nvSpPr>
          <p:spPr bwMode="auto">
            <a:xfrm>
              <a:off x="1803850" y="-6007"/>
              <a:ext cx="5943048" cy="724911"/>
            </a:xfrm>
            <a:custGeom>
              <a:avLst/>
              <a:gdLst>
                <a:gd name="T0" fmla="*/ 5922926 w 89490"/>
                <a:gd name="T1" fmla="*/ 66 h 10910"/>
                <a:gd name="T2" fmla="*/ 5833471 w 89490"/>
                <a:gd name="T3" fmla="*/ 163321 h 10910"/>
                <a:gd name="T4" fmla="*/ 5786519 w 89490"/>
                <a:gd name="T5" fmla="*/ 243918 h 10910"/>
                <a:gd name="T6" fmla="*/ 5739567 w 89490"/>
                <a:gd name="T7" fmla="*/ 324449 h 10910"/>
                <a:gd name="T8" fmla="*/ 5681458 w 89490"/>
                <a:gd name="T9" fmla="*/ 418402 h 10910"/>
                <a:gd name="T10" fmla="*/ 5621091 w 89490"/>
                <a:gd name="T11" fmla="*/ 510095 h 10910"/>
                <a:gd name="T12" fmla="*/ 5560725 w 89490"/>
                <a:gd name="T13" fmla="*/ 601789 h 10910"/>
                <a:gd name="T14" fmla="*/ 5500291 w 89490"/>
                <a:gd name="T15" fmla="*/ 693549 h 10910"/>
                <a:gd name="T16" fmla="*/ 5495842 w 89490"/>
                <a:gd name="T17" fmla="*/ 691290 h 10910"/>
                <a:gd name="T18" fmla="*/ 4601496 w 89490"/>
                <a:gd name="T19" fmla="*/ 695742 h 10910"/>
                <a:gd name="T20" fmla="*/ 3707150 w 89490"/>
                <a:gd name="T21" fmla="*/ 700260 h 10910"/>
                <a:gd name="T22" fmla="*/ 1918391 w 89490"/>
                <a:gd name="T23" fmla="*/ 704712 h 10910"/>
                <a:gd name="T24" fmla="*/ 961420 w 89490"/>
                <a:gd name="T25" fmla="*/ 704712 h 10910"/>
                <a:gd name="T26" fmla="*/ 482935 w 89490"/>
                <a:gd name="T27" fmla="*/ 706971 h 10910"/>
                <a:gd name="T28" fmla="*/ 4449 w 89490"/>
                <a:gd name="T29" fmla="*/ 711423 h 10910"/>
                <a:gd name="T30" fmla="*/ 0 w 89490"/>
                <a:gd name="T31" fmla="*/ 713682 h 10910"/>
                <a:gd name="T32" fmla="*/ 0 w 89490"/>
                <a:gd name="T33" fmla="*/ 715941 h 10910"/>
                <a:gd name="T34" fmla="*/ 0 w 89490"/>
                <a:gd name="T35" fmla="*/ 720393 h 10910"/>
                <a:gd name="T36" fmla="*/ 4449 w 89490"/>
                <a:gd name="T37" fmla="*/ 722652 h 10910"/>
                <a:gd name="T38" fmla="*/ 451656 w 89490"/>
                <a:gd name="T39" fmla="*/ 724845 h 10910"/>
                <a:gd name="T40" fmla="*/ 898862 w 89490"/>
                <a:gd name="T41" fmla="*/ 722652 h 10910"/>
                <a:gd name="T42" fmla="*/ 1793208 w 89490"/>
                <a:gd name="T43" fmla="*/ 718134 h 10910"/>
                <a:gd name="T44" fmla="*/ 3581900 w 89490"/>
                <a:gd name="T45" fmla="*/ 713682 h 10910"/>
                <a:gd name="T46" fmla="*/ 4538871 w 89490"/>
                <a:gd name="T47" fmla="*/ 709230 h 10910"/>
                <a:gd name="T48" fmla="*/ 5495842 w 89490"/>
                <a:gd name="T49" fmla="*/ 706971 h 10910"/>
                <a:gd name="T50" fmla="*/ 5500291 w 89490"/>
                <a:gd name="T51" fmla="*/ 709230 h 10910"/>
                <a:gd name="T52" fmla="*/ 5502549 w 89490"/>
                <a:gd name="T53" fmla="*/ 706971 h 10910"/>
                <a:gd name="T54" fmla="*/ 5536086 w 89490"/>
                <a:gd name="T55" fmla="*/ 664446 h 10910"/>
                <a:gd name="T56" fmla="*/ 5569623 w 89490"/>
                <a:gd name="T57" fmla="*/ 621922 h 10910"/>
                <a:gd name="T58" fmla="*/ 5629990 w 89490"/>
                <a:gd name="T59" fmla="*/ 532487 h 10910"/>
                <a:gd name="T60" fmla="*/ 5690357 w 89490"/>
                <a:gd name="T61" fmla="*/ 440727 h 10910"/>
                <a:gd name="T62" fmla="*/ 5746275 w 89490"/>
                <a:gd name="T63" fmla="*/ 346775 h 10910"/>
                <a:gd name="T64" fmla="*/ 5797676 w 89490"/>
                <a:gd name="T65" fmla="*/ 261792 h 10910"/>
                <a:gd name="T66" fmla="*/ 5846886 w 89490"/>
                <a:gd name="T67" fmla="*/ 176809 h 10910"/>
                <a:gd name="T68" fmla="*/ 5896096 w 89490"/>
                <a:gd name="T69" fmla="*/ 89501 h 10910"/>
                <a:gd name="T70" fmla="*/ 5943048 w 89490"/>
                <a:gd name="T71" fmla="*/ 66 h 10910"/>
                <a:gd name="T72" fmla="*/ 5922926 w 89490"/>
                <a:gd name="T73" fmla="*/ 66 h 109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lnTo>
                    <a:pt x="891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" name="Google Shape;12;p2"/>
            <p:cNvSpPr>
              <a:spLocks/>
            </p:cNvSpPr>
            <p:nvPr/>
          </p:nvSpPr>
          <p:spPr bwMode="auto">
            <a:xfrm>
              <a:off x="1045264" y="-6007"/>
              <a:ext cx="7118300" cy="2100014"/>
            </a:xfrm>
            <a:custGeom>
              <a:avLst/>
              <a:gdLst>
                <a:gd name="T0" fmla="*/ 7086949 w 107167"/>
                <a:gd name="T1" fmla="*/ 1004175 h 31616"/>
                <a:gd name="T2" fmla="*/ 7075723 w 107167"/>
                <a:gd name="T3" fmla="*/ 1131640 h 31616"/>
                <a:gd name="T4" fmla="*/ 6771575 w 107167"/>
                <a:gd name="T5" fmla="*/ 744729 h 31616"/>
                <a:gd name="T6" fmla="*/ 7042180 w 107167"/>
                <a:gd name="T7" fmla="*/ 1370894 h 31616"/>
                <a:gd name="T8" fmla="*/ 4293750 w 107167"/>
                <a:gd name="T9" fmla="*/ 1057845 h 31616"/>
                <a:gd name="T10" fmla="*/ 4155126 w 107167"/>
                <a:gd name="T11" fmla="*/ 1420113 h 31616"/>
                <a:gd name="T12" fmla="*/ 2757397 w 107167"/>
                <a:gd name="T13" fmla="*/ 1406696 h 31616"/>
                <a:gd name="T14" fmla="*/ 4251306 w 107167"/>
                <a:gd name="T15" fmla="*/ 945989 h 31616"/>
                <a:gd name="T16" fmla="*/ 5919573 w 107167"/>
                <a:gd name="T17" fmla="*/ 1713036 h 31616"/>
                <a:gd name="T18" fmla="*/ 6111866 w 107167"/>
                <a:gd name="T19" fmla="*/ 1397729 h 31616"/>
                <a:gd name="T20" fmla="*/ 6080581 w 107167"/>
                <a:gd name="T21" fmla="*/ 1348576 h 31616"/>
                <a:gd name="T22" fmla="*/ 6040329 w 107167"/>
                <a:gd name="T23" fmla="*/ 1543128 h 31616"/>
                <a:gd name="T24" fmla="*/ 5997819 w 107167"/>
                <a:gd name="T25" fmla="*/ 1357477 h 31616"/>
                <a:gd name="T26" fmla="*/ 6194629 w 107167"/>
                <a:gd name="T27" fmla="*/ 1724262 h 31616"/>
                <a:gd name="T28" fmla="*/ 6134251 w 107167"/>
                <a:gd name="T29" fmla="*/ 1339609 h 31616"/>
                <a:gd name="T30" fmla="*/ 5930732 w 107167"/>
                <a:gd name="T31" fmla="*/ 1361994 h 31616"/>
                <a:gd name="T32" fmla="*/ 5910606 w 107167"/>
                <a:gd name="T33" fmla="*/ 1746580 h 31616"/>
                <a:gd name="T34" fmla="*/ 5868162 w 107167"/>
                <a:gd name="T35" fmla="*/ 1218853 h 31616"/>
                <a:gd name="T36" fmla="*/ 6664236 w 107167"/>
                <a:gd name="T37" fmla="*/ 1583380 h 31616"/>
                <a:gd name="T38" fmla="*/ 6310935 w 107167"/>
                <a:gd name="T39" fmla="*/ 1815925 h 31616"/>
                <a:gd name="T40" fmla="*/ 6469684 w 107167"/>
                <a:gd name="T41" fmla="*/ 1842760 h 31616"/>
                <a:gd name="T42" fmla="*/ 6735839 w 107167"/>
                <a:gd name="T43" fmla="*/ 1645950 h 31616"/>
                <a:gd name="T44" fmla="*/ 6498777 w 107167"/>
                <a:gd name="T45" fmla="*/ 1869594 h 31616"/>
                <a:gd name="T46" fmla="*/ 6561414 w 107167"/>
                <a:gd name="T47" fmla="*/ 1979191 h 31616"/>
                <a:gd name="T48" fmla="*/ 6726872 w 107167"/>
                <a:gd name="T49" fmla="*/ 1717553 h 31616"/>
                <a:gd name="T50" fmla="*/ 6887880 w 107167"/>
                <a:gd name="T51" fmla="*/ 1722004 h 31616"/>
                <a:gd name="T52" fmla="*/ 6523354 w 107167"/>
                <a:gd name="T53" fmla="*/ 2014993 h 31616"/>
                <a:gd name="T54" fmla="*/ 6818535 w 107167"/>
                <a:gd name="T55" fmla="*/ 1704136 h 31616"/>
                <a:gd name="T56" fmla="*/ 7064564 w 107167"/>
                <a:gd name="T57" fmla="*/ 1393279 h 31616"/>
                <a:gd name="T58" fmla="*/ 169975 w 107167"/>
                <a:gd name="T59" fmla="*/ 263963 h 31616"/>
                <a:gd name="T60" fmla="*/ 825233 w 107167"/>
                <a:gd name="T61" fmla="*/ 981791 h 31616"/>
                <a:gd name="T62" fmla="*/ 2710437 w 107167"/>
                <a:gd name="T63" fmla="*/ 1348576 h 31616"/>
                <a:gd name="T64" fmla="*/ 3953866 w 107167"/>
                <a:gd name="T65" fmla="*/ 1460365 h 31616"/>
                <a:gd name="T66" fmla="*/ 4329551 w 107167"/>
                <a:gd name="T67" fmla="*/ 1124932 h 31616"/>
                <a:gd name="T68" fmla="*/ 5836811 w 107167"/>
                <a:gd name="T69" fmla="*/ 1315033 h 31616"/>
                <a:gd name="T70" fmla="*/ 5901705 w 107167"/>
                <a:gd name="T71" fmla="*/ 1820442 h 31616"/>
                <a:gd name="T72" fmla="*/ 5959825 w 107167"/>
                <a:gd name="T73" fmla="*/ 1748838 h 31616"/>
                <a:gd name="T74" fmla="*/ 6060455 w 107167"/>
                <a:gd name="T75" fmla="*/ 1777931 h 31616"/>
                <a:gd name="T76" fmla="*/ 6199079 w 107167"/>
                <a:gd name="T77" fmla="*/ 1768964 h 31616"/>
                <a:gd name="T78" fmla="*/ 6158827 w 107167"/>
                <a:gd name="T79" fmla="*/ 1294907 h 31616"/>
                <a:gd name="T80" fmla="*/ 6053747 w 107167"/>
                <a:gd name="T81" fmla="*/ 1306066 h 31616"/>
                <a:gd name="T82" fmla="*/ 5986660 w 107167"/>
                <a:gd name="T83" fmla="*/ 1055586 h 31616"/>
                <a:gd name="T84" fmla="*/ 6335511 w 107167"/>
                <a:gd name="T85" fmla="*/ 887870 h 31616"/>
                <a:gd name="T86" fmla="*/ 6899106 w 107167"/>
                <a:gd name="T87" fmla="*/ 854326 h 31616"/>
                <a:gd name="T88" fmla="*/ 7066823 w 107167"/>
                <a:gd name="T89" fmla="*/ 1165184 h 31616"/>
                <a:gd name="T90" fmla="*/ 6986318 w 107167"/>
                <a:gd name="T91" fmla="*/ 1482750 h 31616"/>
                <a:gd name="T92" fmla="*/ 6762674 w 107167"/>
                <a:gd name="T93" fmla="*/ 1681751 h 31616"/>
                <a:gd name="T94" fmla="*/ 6722422 w 107167"/>
                <a:gd name="T95" fmla="*/ 1610214 h 31616"/>
                <a:gd name="T96" fmla="*/ 6729131 w 107167"/>
                <a:gd name="T97" fmla="*/ 1578863 h 31616"/>
                <a:gd name="T98" fmla="*/ 6668753 w 107167"/>
                <a:gd name="T99" fmla="*/ 1525194 h 31616"/>
                <a:gd name="T100" fmla="*/ 6319902 w 107167"/>
                <a:gd name="T101" fmla="*/ 1777931 h 31616"/>
                <a:gd name="T102" fmla="*/ 6369054 w 107167"/>
                <a:gd name="T103" fmla="*/ 1896429 h 31616"/>
                <a:gd name="T104" fmla="*/ 6543480 w 107167"/>
                <a:gd name="T105" fmla="*/ 1744388 h 31616"/>
                <a:gd name="T106" fmla="*/ 6378021 w 107167"/>
                <a:gd name="T107" fmla="*/ 1938939 h 31616"/>
                <a:gd name="T108" fmla="*/ 6514453 w 107167"/>
                <a:gd name="T109" fmla="*/ 1970224 h 31616"/>
                <a:gd name="T110" fmla="*/ 6608374 w 107167"/>
                <a:gd name="T111" fmla="*/ 2006026 h 31616"/>
                <a:gd name="T112" fmla="*/ 7113783 w 107167"/>
                <a:gd name="T113" fmla="*/ 1261363 h 31616"/>
                <a:gd name="T114" fmla="*/ 7066823 w 107167"/>
                <a:gd name="T115" fmla="*/ 916963 h 31616"/>
                <a:gd name="T116" fmla="*/ 6572573 w 107167"/>
                <a:gd name="T117" fmla="*/ 581463 h 31616"/>
                <a:gd name="T118" fmla="*/ 619523 w 107167"/>
                <a:gd name="T119" fmla="*/ 802915 h 31616"/>
                <a:gd name="T120" fmla="*/ 6252748 w 107167"/>
                <a:gd name="T121" fmla="*/ 937089 h 31616"/>
                <a:gd name="T122" fmla="*/ 820783 w 107167"/>
                <a:gd name="T123" fmla="*/ 952698 h 31616"/>
                <a:gd name="T124" fmla="*/ 100697 w 107167"/>
                <a:gd name="T125" fmla="*/ 120823 h 316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lnTo>
                    <a:pt x="6400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lnTo>
                    <a:pt x="92015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lnTo>
                    <a:pt x="90467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lnTo>
                    <a:pt x="99692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" name="Google Shape;13;p2"/>
            <p:cNvSpPr>
              <a:spLocks/>
            </p:cNvSpPr>
            <p:nvPr/>
          </p:nvSpPr>
          <p:spPr bwMode="auto">
            <a:xfrm>
              <a:off x="1325161" y="-6007"/>
              <a:ext cx="486640" cy="710603"/>
            </a:xfrm>
            <a:custGeom>
              <a:avLst/>
              <a:gdLst>
                <a:gd name="T0" fmla="*/ 0 w 7340"/>
                <a:gd name="T1" fmla="*/ 66 h 10708"/>
                <a:gd name="T2" fmla="*/ 15647 w 7340"/>
                <a:gd name="T3" fmla="*/ 26877 h 10708"/>
                <a:gd name="T4" fmla="*/ 31293 w 7340"/>
                <a:gd name="T5" fmla="*/ 51430 h 10708"/>
                <a:gd name="T6" fmla="*/ 64775 w 7340"/>
                <a:gd name="T7" fmla="*/ 100605 h 10708"/>
                <a:gd name="T8" fmla="*/ 129483 w 7340"/>
                <a:gd name="T9" fmla="*/ 201143 h 10708"/>
                <a:gd name="T10" fmla="*/ 196446 w 7340"/>
                <a:gd name="T11" fmla="*/ 299425 h 10708"/>
                <a:gd name="T12" fmla="*/ 466551 w 7340"/>
                <a:gd name="T13" fmla="*/ 706090 h 10708"/>
                <a:gd name="T14" fmla="*/ 470993 w 7340"/>
                <a:gd name="T15" fmla="*/ 708347 h 10708"/>
                <a:gd name="T16" fmla="*/ 473247 w 7340"/>
                <a:gd name="T17" fmla="*/ 710537 h 10708"/>
                <a:gd name="T18" fmla="*/ 477690 w 7340"/>
                <a:gd name="T19" fmla="*/ 710537 h 10708"/>
                <a:gd name="T20" fmla="*/ 482132 w 7340"/>
                <a:gd name="T21" fmla="*/ 708347 h 10708"/>
                <a:gd name="T22" fmla="*/ 484386 w 7340"/>
                <a:gd name="T23" fmla="*/ 706090 h 10708"/>
                <a:gd name="T24" fmla="*/ 486640 w 7340"/>
                <a:gd name="T25" fmla="*/ 703834 h 10708"/>
                <a:gd name="T26" fmla="*/ 486640 w 7340"/>
                <a:gd name="T27" fmla="*/ 699388 h 10708"/>
                <a:gd name="T28" fmla="*/ 484386 w 7340"/>
                <a:gd name="T29" fmla="*/ 694875 h 10708"/>
                <a:gd name="T30" fmla="*/ 225485 w 7340"/>
                <a:gd name="T31" fmla="*/ 301681 h 10708"/>
                <a:gd name="T32" fmla="*/ 91560 w 7340"/>
                <a:gd name="T33" fmla="*/ 105051 h 10708"/>
                <a:gd name="T34" fmla="*/ 60266 w 7340"/>
                <a:gd name="T35" fmla="*/ 58133 h 10708"/>
                <a:gd name="T36" fmla="*/ 31293 w 7340"/>
                <a:gd name="T37" fmla="*/ 8959 h 10708"/>
                <a:gd name="T38" fmla="*/ 24597 w 7340"/>
                <a:gd name="T39" fmla="*/ 66 h 10708"/>
                <a:gd name="T40" fmla="*/ 0 w 7340"/>
                <a:gd name="T41" fmla="*/ 66 h 107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7" name="Google Shape;14;p2"/>
          <p:cNvGrpSpPr>
            <a:grpSpLocks/>
          </p:cNvGrpSpPr>
          <p:nvPr/>
        </p:nvGrpSpPr>
        <p:grpSpPr bwMode="auto">
          <a:xfrm>
            <a:off x="-11113" y="3240088"/>
            <a:ext cx="2190751" cy="2006600"/>
            <a:chOff x="-7997" y="3247832"/>
            <a:chExt cx="2193869" cy="2010543"/>
          </a:xfrm>
        </p:grpSpPr>
        <p:sp>
          <p:nvSpPr>
            <p:cNvPr id="8" name="Google Shape;15;p2"/>
            <p:cNvSpPr>
              <a:spLocks/>
            </p:cNvSpPr>
            <p:nvPr/>
          </p:nvSpPr>
          <p:spPr bwMode="auto">
            <a:xfrm>
              <a:off x="-7997" y="4475790"/>
              <a:ext cx="314773" cy="89075"/>
            </a:xfrm>
            <a:custGeom>
              <a:avLst/>
              <a:gdLst>
                <a:gd name="T0" fmla="*/ 312519 w 4748"/>
                <a:gd name="T1" fmla="*/ 66 h 1348"/>
                <a:gd name="T2" fmla="*/ 247748 w 4748"/>
                <a:gd name="T3" fmla="*/ 13414 h 1348"/>
                <a:gd name="T4" fmla="*/ 180789 w 4748"/>
                <a:gd name="T5" fmla="*/ 28943 h 1348"/>
                <a:gd name="T6" fmla="*/ 116084 w 4748"/>
                <a:gd name="T7" fmla="*/ 46784 h 1348"/>
                <a:gd name="T8" fmla="*/ 51313 w 4748"/>
                <a:gd name="T9" fmla="*/ 62313 h 1348"/>
                <a:gd name="T10" fmla="*/ 0 w 4748"/>
                <a:gd name="T11" fmla="*/ 73480 h 1348"/>
                <a:gd name="T12" fmla="*/ 0 w 4748"/>
                <a:gd name="T13" fmla="*/ 89009 h 1348"/>
                <a:gd name="T14" fmla="*/ 87047 w 4748"/>
                <a:gd name="T15" fmla="*/ 68987 h 1348"/>
                <a:gd name="T16" fmla="*/ 145055 w 4748"/>
                <a:gd name="T17" fmla="*/ 55639 h 1348"/>
                <a:gd name="T18" fmla="*/ 203131 w 4748"/>
                <a:gd name="T19" fmla="*/ 42291 h 1348"/>
                <a:gd name="T20" fmla="*/ 258886 w 4748"/>
                <a:gd name="T21" fmla="*/ 24515 h 1348"/>
                <a:gd name="T22" fmla="*/ 287923 w 4748"/>
                <a:gd name="T23" fmla="*/ 15595 h 1348"/>
                <a:gd name="T24" fmla="*/ 314707 w 4748"/>
                <a:gd name="T25" fmla="*/ 4493 h 1348"/>
                <a:gd name="T26" fmla="*/ 314707 w 4748"/>
                <a:gd name="T27" fmla="*/ 2247 h 1348"/>
                <a:gd name="T28" fmla="*/ 312519 w 4748"/>
                <a:gd name="T29" fmla="*/ 66 h 13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" name="Google Shape;16;p2"/>
            <p:cNvSpPr>
              <a:spLocks/>
            </p:cNvSpPr>
            <p:nvPr/>
          </p:nvSpPr>
          <p:spPr bwMode="auto">
            <a:xfrm>
              <a:off x="-7997" y="4375581"/>
              <a:ext cx="311594" cy="95437"/>
            </a:xfrm>
            <a:custGeom>
              <a:avLst/>
              <a:gdLst>
                <a:gd name="T0" fmla="*/ 309330 w 4680"/>
                <a:gd name="T1" fmla="*/ 0 h 1449"/>
                <a:gd name="T2" fmla="*/ 280235 w 4680"/>
                <a:gd name="T3" fmla="*/ 4479 h 1449"/>
                <a:gd name="T4" fmla="*/ 248809 w 4680"/>
                <a:gd name="T5" fmla="*/ 11131 h 1449"/>
                <a:gd name="T6" fmla="*/ 188288 w 4680"/>
                <a:gd name="T7" fmla="*/ 24436 h 1449"/>
                <a:gd name="T8" fmla="*/ 69509 w 4680"/>
                <a:gd name="T9" fmla="*/ 59870 h 1449"/>
                <a:gd name="T10" fmla="*/ 0 w 4680"/>
                <a:gd name="T11" fmla="*/ 75414 h 1449"/>
                <a:gd name="T12" fmla="*/ 0 w 4680"/>
                <a:gd name="T13" fmla="*/ 95371 h 1449"/>
                <a:gd name="T14" fmla="*/ 73970 w 4680"/>
                <a:gd name="T15" fmla="*/ 75414 h 1449"/>
                <a:gd name="T16" fmla="*/ 192749 w 4680"/>
                <a:gd name="T17" fmla="*/ 42153 h 1449"/>
                <a:gd name="T18" fmla="*/ 253270 w 4680"/>
                <a:gd name="T19" fmla="*/ 24436 h 1449"/>
                <a:gd name="T20" fmla="*/ 282432 w 4680"/>
                <a:gd name="T21" fmla="*/ 13305 h 1449"/>
                <a:gd name="T22" fmla="*/ 311594 w 4680"/>
                <a:gd name="T23" fmla="*/ 2239 h 1449"/>
                <a:gd name="T24" fmla="*/ 311594 w 4680"/>
                <a:gd name="T25" fmla="*/ 0 h 1449"/>
                <a:gd name="T26" fmla="*/ 309330 w 4680"/>
                <a:gd name="T27" fmla="*/ 0 h 14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lnTo>
                    <a:pt x="46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" name="Google Shape;17;p2"/>
            <p:cNvSpPr>
              <a:spLocks/>
            </p:cNvSpPr>
            <p:nvPr/>
          </p:nvSpPr>
          <p:spPr bwMode="auto">
            <a:xfrm>
              <a:off x="-7997" y="4187888"/>
              <a:ext cx="257542" cy="62035"/>
            </a:xfrm>
            <a:custGeom>
              <a:avLst/>
              <a:gdLst>
                <a:gd name="T0" fmla="*/ 203799 w 3872"/>
                <a:gd name="T1" fmla="*/ 0 h 944"/>
                <a:gd name="T2" fmla="*/ 154512 w 3872"/>
                <a:gd name="T3" fmla="*/ 8872 h 944"/>
                <a:gd name="T4" fmla="*/ 105225 w 3872"/>
                <a:gd name="T5" fmla="*/ 17743 h 944"/>
                <a:gd name="T6" fmla="*/ 56005 w 3872"/>
                <a:gd name="T7" fmla="*/ 31018 h 944"/>
                <a:gd name="T8" fmla="*/ 0 w 3872"/>
                <a:gd name="T9" fmla="*/ 46461 h 944"/>
                <a:gd name="T10" fmla="*/ 0 w 3872"/>
                <a:gd name="T11" fmla="*/ 61969 h 944"/>
                <a:gd name="T12" fmla="*/ 60461 w 3872"/>
                <a:gd name="T13" fmla="*/ 44292 h 944"/>
                <a:gd name="T14" fmla="*/ 107487 w 3872"/>
                <a:gd name="T15" fmla="*/ 33186 h 944"/>
                <a:gd name="T16" fmla="*/ 156773 w 3872"/>
                <a:gd name="T17" fmla="*/ 22146 h 944"/>
                <a:gd name="T18" fmla="*/ 255281 w 3872"/>
                <a:gd name="T19" fmla="*/ 2234 h 944"/>
                <a:gd name="T20" fmla="*/ 257542 w 3872"/>
                <a:gd name="T21" fmla="*/ 2234 h 944"/>
                <a:gd name="T22" fmla="*/ 255281 w 3872"/>
                <a:gd name="T23" fmla="*/ 0 h 944"/>
                <a:gd name="T24" fmla="*/ 203799 w 3872"/>
                <a:gd name="T25" fmla="*/ 0 h 9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lnTo>
                    <a:pt x="30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" name="Google Shape;18;p2"/>
            <p:cNvSpPr>
              <a:spLocks/>
            </p:cNvSpPr>
            <p:nvPr/>
          </p:nvSpPr>
          <p:spPr bwMode="auto">
            <a:xfrm>
              <a:off x="-7997" y="4238787"/>
              <a:ext cx="262311" cy="84303"/>
            </a:xfrm>
            <a:custGeom>
              <a:avLst/>
              <a:gdLst>
                <a:gd name="T0" fmla="*/ 259981 w 3940"/>
                <a:gd name="T1" fmla="*/ 66 h 1281"/>
                <a:gd name="T2" fmla="*/ 235348 w 3940"/>
                <a:gd name="T3" fmla="*/ 4475 h 1281"/>
                <a:gd name="T4" fmla="*/ 210714 w 3940"/>
                <a:gd name="T5" fmla="*/ 11122 h 1281"/>
                <a:gd name="T6" fmla="*/ 159118 w 3940"/>
                <a:gd name="T7" fmla="*/ 24416 h 1281"/>
                <a:gd name="T8" fmla="*/ 60518 w 3940"/>
                <a:gd name="T9" fmla="*/ 55412 h 1281"/>
                <a:gd name="T10" fmla="*/ 0 w 3940"/>
                <a:gd name="T11" fmla="*/ 70944 h 1281"/>
                <a:gd name="T12" fmla="*/ 0 w 3940"/>
                <a:gd name="T13" fmla="*/ 84237 h 1281"/>
                <a:gd name="T14" fmla="*/ 64979 w 3940"/>
                <a:gd name="T15" fmla="*/ 66534 h 1281"/>
                <a:gd name="T16" fmla="*/ 163645 w 3940"/>
                <a:gd name="T17" fmla="*/ 39947 h 1281"/>
                <a:gd name="T18" fmla="*/ 215175 w 3940"/>
                <a:gd name="T19" fmla="*/ 22178 h 1281"/>
                <a:gd name="T20" fmla="*/ 237611 w 3940"/>
                <a:gd name="T21" fmla="*/ 13359 h 1281"/>
                <a:gd name="T22" fmla="*/ 262244 w 3940"/>
                <a:gd name="T23" fmla="*/ 2238 h 1281"/>
                <a:gd name="T24" fmla="*/ 259981 w 3940"/>
                <a:gd name="T25" fmla="*/ 66 h 12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" name="Google Shape;19;p2"/>
            <p:cNvSpPr>
              <a:spLocks/>
            </p:cNvSpPr>
            <p:nvPr/>
          </p:nvSpPr>
          <p:spPr bwMode="auto">
            <a:xfrm>
              <a:off x="-7997" y="4634852"/>
              <a:ext cx="373594" cy="98618"/>
            </a:xfrm>
            <a:custGeom>
              <a:avLst/>
              <a:gdLst>
                <a:gd name="T0" fmla="*/ 371335 w 5623"/>
                <a:gd name="T1" fmla="*/ 66 h 1483"/>
                <a:gd name="T2" fmla="*/ 308682 w 5623"/>
                <a:gd name="T3" fmla="*/ 20216 h 1483"/>
                <a:gd name="T4" fmla="*/ 246029 w 5623"/>
                <a:gd name="T5" fmla="*/ 35909 h 1483"/>
                <a:gd name="T6" fmla="*/ 183442 w 5623"/>
                <a:gd name="T7" fmla="*/ 51537 h 1483"/>
                <a:gd name="T8" fmla="*/ 118530 w 5623"/>
                <a:gd name="T9" fmla="*/ 60514 h 1483"/>
                <a:gd name="T10" fmla="*/ 60394 w 5623"/>
                <a:gd name="T11" fmla="*/ 69491 h 1483"/>
                <a:gd name="T12" fmla="*/ 0 w 5623"/>
                <a:gd name="T13" fmla="*/ 78402 h 1483"/>
                <a:gd name="T14" fmla="*/ 0 w 5623"/>
                <a:gd name="T15" fmla="*/ 98552 h 1483"/>
                <a:gd name="T16" fmla="*/ 60394 w 5623"/>
                <a:gd name="T17" fmla="*/ 87380 h 1483"/>
                <a:gd name="T18" fmla="*/ 123047 w 5623"/>
                <a:gd name="T19" fmla="*/ 76208 h 1483"/>
                <a:gd name="T20" fmla="*/ 187893 w 5623"/>
                <a:gd name="T21" fmla="*/ 67230 h 1483"/>
                <a:gd name="T22" fmla="*/ 221446 w 5623"/>
                <a:gd name="T23" fmla="*/ 62775 h 1483"/>
                <a:gd name="T24" fmla="*/ 252739 w 5623"/>
                <a:gd name="T25" fmla="*/ 56059 h 1483"/>
                <a:gd name="T26" fmla="*/ 286358 w 5623"/>
                <a:gd name="T27" fmla="*/ 47081 h 1483"/>
                <a:gd name="T28" fmla="*/ 315392 w 5623"/>
                <a:gd name="T29" fmla="*/ 35909 h 1483"/>
                <a:gd name="T30" fmla="*/ 344493 w 5623"/>
                <a:gd name="T31" fmla="*/ 20216 h 1483"/>
                <a:gd name="T32" fmla="*/ 371335 w 5623"/>
                <a:gd name="T33" fmla="*/ 2327 h 1483"/>
                <a:gd name="T34" fmla="*/ 373594 w 5623"/>
                <a:gd name="T35" fmla="*/ 2327 h 1483"/>
                <a:gd name="T36" fmla="*/ 371335 w 5623"/>
                <a:gd name="T37" fmla="*/ 66 h 14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" name="Google Shape;20;p2"/>
            <p:cNvSpPr>
              <a:spLocks/>
            </p:cNvSpPr>
            <p:nvPr/>
          </p:nvSpPr>
          <p:spPr bwMode="auto">
            <a:xfrm>
              <a:off x="-7997" y="4558502"/>
              <a:ext cx="225747" cy="68396"/>
            </a:xfrm>
            <a:custGeom>
              <a:avLst/>
              <a:gdLst>
                <a:gd name="T0" fmla="*/ 223490 w 3401"/>
                <a:gd name="T1" fmla="*/ 0 h 1044"/>
                <a:gd name="T2" fmla="*/ 167601 w 3401"/>
                <a:gd name="T3" fmla="*/ 15461 h 1044"/>
                <a:gd name="T4" fmla="*/ 111712 w 3401"/>
                <a:gd name="T5" fmla="*/ 28695 h 1044"/>
                <a:gd name="T6" fmla="*/ 0 w 3401"/>
                <a:gd name="T7" fmla="*/ 50773 h 1044"/>
                <a:gd name="T8" fmla="*/ 0 w 3401"/>
                <a:gd name="T9" fmla="*/ 68396 h 1044"/>
                <a:gd name="T10" fmla="*/ 15665 w 3401"/>
                <a:gd name="T11" fmla="*/ 64007 h 1044"/>
                <a:gd name="T12" fmla="*/ 69297 w 3401"/>
                <a:gd name="T13" fmla="*/ 55162 h 1044"/>
                <a:gd name="T14" fmla="*/ 122930 w 3401"/>
                <a:gd name="T15" fmla="*/ 41929 h 1044"/>
                <a:gd name="T16" fmla="*/ 174305 w 3401"/>
                <a:gd name="T17" fmla="*/ 24305 h 1044"/>
                <a:gd name="T18" fmla="*/ 198864 w 3401"/>
                <a:gd name="T19" fmla="*/ 15461 h 1044"/>
                <a:gd name="T20" fmla="*/ 223490 w 3401"/>
                <a:gd name="T21" fmla="*/ 2227 h 1044"/>
                <a:gd name="T22" fmla="*/ 225681 w 3401"/>
                <a:gd name="T23" fmla="*/ 0 h 1044"/>
                <a:gd name="T24" fmla="*/ 223490 w 3401"/>
                <a:gd name="T25" fmla="*/ 0 h 10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lnTo>
                    <a:pt x="336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" name="Google Shape;21;p2"/>
            <p:cNvSpPr>
              <a:spLocks/>
            </p:cNvSpPr>
            <p:nvPr/>
          </p:nvSpPr>
          <p:spPr bwMode="auto">
            <a:xfrm>
              <a:off x="-7997" y="4685752"/>
              <a:ext cx="383133" cy="93846"/>
            </a:xfrm>
            <a:custGeom>
              <a:avLst/>
              <a:gdLst>
                <a:gd name="T0" fmla="*/ 383066 w 5758"/>
                <a:gd name="T1" fmla="*/ 0 h 1415"/>
                <a:gd name="T2" fmla="*/ 351726 w 5758"/>
                <a:gd name="T3" fmla="*/ 2255 h 1415"/>
                <a:gd name="T4" fmla="*/ 320386 w 5758"/>
                <a:gd name="T5" fmla="*/ 6699 h 1415"/>
                <a:gd name="T6" fmla="*/ 259836 w 5758"/>
                <a:gd name="T7" fmla="*/ 17907 h 1415"/>
                <a:gd name="T8" fmla="*/ 138867 w 5758"/>
                <a:gd name="T9" fmla="*/ 46890 h 1415"/>
                <a:gd name="T10" fmla="*/ 0 w 5758"/>
                <a:gd name="T11" fmla="*/ 78194 h 1415"/>
                <a:gd name="T12" fmla="*/ 0 w 5758"/>
                <a:gd name="T13" fmla="*/ 93780 h 1415"/>
                <a:gd name="T14" fmla="*/ 141130 w 5758"/>
                <a:gd name="T15" fmla="*/ 60287 h 1415"/>
                <a:gd name="T16" fmla="*/ 264360 w 5758"/>
                <a:gd name="T17" fmla="*/ 35748 h 1415"/>
                <a:gd name="T18" fmla="*/ 324845 w 5758"/>
                <a:gd name="T19" fmla="*/ 22351 h 1415"/>
                <a:gd name="T20" fmla="*/ 353989 w 5758"/>
                <a:gd name="T21" fmla="*/ 13397 h 1415"/>
                <a:gd name="T22" fmla="*/ 383066 w 5758"/>
                <a:gd name="T23" fmla="*/ 2255 h 1415"/>
                <a:gd name="T24" fmla="*/ 383066 w 5758"/>
                <a:gd name="T25" fmla="*/ 0 h 14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" name="Google Shape;22;p2"/>
            <p:cNvSpPr>
              <a:spLocks/>
            </p:cNvSpPr>
            <p:nvPr/>
          </p:nvSpPr>
          <p:spPr bwMode="auto">
            <a:xfrm>
              <a:off x="1658072" y="4408984"/>
              <a:ext cx="383132" cy="335620"/>
            </a:xfrm>
            <a:custGeom>
              <a:avLst/>
              <a:gdLst>
                <a:gd name="T0" fmla="*/ 76187 w 5758"/>
                <a:gd name="T1" fmla="*/ 20133 h 5051"/>
                <a:gd name="T2" fmla="*/ 174798 w 5758"/>
                <a:gd name="T3" fmla="*/ 11229 h 5051"/>
                <a:gd name="T4" fmla="*/ 71729 w 5758"/>
                <a:gd name="T5" fmla="*/ 24652 h 5051"/>
                <a:gd name="T6" fmla="*/ 257706 w 5758"/>
                <a:gd name="T7" fmla="*/ 26844 h 5051"/>
                <a:gd name="T8" fmla="*/ 320386 w 5758"/>
                <a:gd name="T9" fmla="*/ 53755 h 5051"/>
                <a:gd name="T10" fmla="*/ 360708 w 5758"/>
                <a:gd name="T11" fmla="*/ 102925 h 5051"/>
                <a:gd name="T12" fmla="*/ 347267 w 5758"/>
                <a:gd name="T13" fmla="*/ 89503 h 5051"/>
                <a:gd name="T14" fmla="*/ 268884 w 5758"/>
                <a:gd name="T15" fmla="*/ 78340 h 5051"/>
                <a:gd name="T16" fmla="*/ 152374 w 5758"/>
                <a:gd name="T17" fmla="*/ 78340 h 5051"/>
                <a:gd name="T18" fmla="*/ 20228 w 5758"/>
                <a:gd name="T19" fmla="*/ 80599 h 5051"/>
                <a:gd name="T20" fmla="*/ 49305 w 5758"/>
                <a:gd name="T21" fmla="*/ 35815 h 5051"/>
                <a:gd name="T22" fmla="*/ 250985 w 5758"/>
                <a:gd name="T23" fmla="*/ 89503 h 5051"/>
                <a:gd name="T24" fmla="*/ 342809 w 5758"/>
                <a:gd name="T25" fmla="*/ 100733 h 5051"/>
                <a:gd name="T26" fmla="*/ 367429 w 5758"/>
                <a:gd name="T27" fmla="*/ 140999 h 5051"/>
                <a:gd name="T28" fmla="*/ 353988 w 5758"/>
                <a:gd name="T29" fmla="*/ 208110 h 5051"/>
                <a:gd name="T30" fmla="*/ 306945 w 5758"/>
                <a:gd name="T31" fmla="*/ 149903 h 5051"/>
                <a:gd name="T32" fmla="*/ 257706 w 5758"/>
                <a:gd name="T33" fmla="*/ 94021 h 5051"/>
                <a:gd name="T34" fmla="*/ 17966 w 5758"/>
                <a:gd name="T35" fmla="*/ 85051 h 5051"/>
                <a:gd name="T36" fmla="*/ 89628 w 5758"/>
                <a:gd name="T37" fmla="*/ 94021 h 5051"/>
                <a:gd name="T38" fmla="*/ 206138 w 5758"/>
                <a:gd name="T39" fmla="*/ 89503 h 5051"/>
                <a:gd name="T40" fmla="*/ 248723 w 5758"/>
                <a:gd name="T41" fmla="*/ 98473 h 5051"/>
                <a:gd name="T42" fmla="*/ 291308 w 5758"/>
                <a:gd name="T43" fmla="*/ 152162 h 5051"/>
                <a:gd name="T44" fmla="*/ 340547 w 5758"/>
                <a:gd name="T45" fmla="*/ 212562 h 5051"/>
                <a:gd name="T46" fmla="*/ 313665 w 5758"/>
                <a:gd name="T47" fmla="*/ 272961 h 5051"/>
                <a:gd name="T48" fmla="*/ 271147 w 5758"/>
                <a:gd name="T49" fmla="*/ 308776 h 5051"/>
                <a:gd name="T50" fmla="*/ 221841 w 5758"/>
                <a:gd name="T51" fmla="*/ 322198 h 5051"/>
                <a:gd name="T52" fmla="*/ 154637 w 5758"/>
                <a:gd name="T53" fmla="*/ 313228 h 5051"/>
                <a:gd name="T54" fmla="*/ 76187 w 5758"/>
                <a:gd name="T55" fmla="*/ 281931 h 5051"/>
                <a:gd name="T56" fmla="*/ 35865 w 5758"/>
                <a:gd name="T57" fmla="*/ 239406 h 5051"/>
                <a:gd name="T58" fmla="*/ 20228 w 5758"/>
                <a:gd name="T59" fmla="*/ 183458 h 5051"/>
                <a:gd name="T60" fmla="*/ 13507 w 5758"/>
                <a:gd name="T61" fmla="*/ 114155 h 5051"/>
                <a:gd name="T62" fmla="*/ 112052 w 5758"/>
                <a:gd name="T63" fmla="*/ 0 h 5051"/>
                <a:gd name="T64" fmla="*/ 47110 w 5758"/>
                <a:gd name="T65" fmla="*/ 15681 h 5051"/>
                <a:gd name="T66" fmla="*/ 24686 w 5758"/>
                <a:gd name="T67" fmla="*/ 31363 h 5051"/>
                <a:gd name="T68" fmla="*/ 20228 w 5758"/>
                <a:gd name="T69" fmla="*/ 47044 h 5051"/>
                <a:gd name="T70" fmla="*/ 2262 w 5758"/>
                <a:gd name="T71" fmla="*/ 87310 h 5051"/>
                <a:gd name="T72" fmla="*/ 67 w 5758"/>
                <a:gd name="T73" fmla="*/ 154421 h 5051"/>
                <a:gd name="T74" fmla="*/ 24686 w 5758"/>
                <a:gd name="T75" fmla="*/ 246117 h 5051"/>
                <a:gd name="T76" fmla="*/ 62746 w 5758"/>
                <a:gd name="T77" fmla="*/ 290835 h 5051"/>
                <a:gd name="T78" fmla="*/ 121035 w 5758"/>
                <a:gd name="T79" fmla="*/ 317680 h 5051"/>
                <a:gd name="T80" fmla="*/ 206138 w 5758"/>
                <a:gd name="T81" fmla="*/ 335620 h 5051"/>
                <a:gd name="T82" fmla="*/ 259902 w 5758"/>
                <a:gd name="T83" fmla="*/ 328909 h 5051"/>
                <a:gd name="T84" fmla="*/ 318190 w 5758"/>
                <a:gd name="T85" fmla="*/ 286383 h 5051"/>
                <a:gd name="T86" fmla="*/ 362971 w 5758"/>
                <a:gd name="T87" fmla="*/ 225984 h 5051"/>
                <a:gd name="T88" fmla="*/ 380870 w 5758"/>
                <a:gd name="T89" fmla="*/ 174554 h 5051"/>
                <a:gd name="T90" fmla="*/ 380870 w 5758"/>
                <a:gd name="T91" fmla="*/ 120866 h 5051"/>
                <a:gd name="T92" fmla="*/ 360708 w 5758"/>
                <a:gd name="T93" fmla="*/ 73888 h 5051"/>
                <a:gd name="T94" fmla="*/ 315928 w 5758"/>
                <a:gd name="T95" fmla="*/ 33555 h 5051"/>
                <a:gd name="T96" fmla="*/ 259902 w 5758"/>
                <a:gd name="T97" fmla="*/ 13422 h 5051"/>
                <a:gd name="T98" fmla="*/ 154637 w 5758"/>
                <a:gd name="T99" fmla="*/ 0 h 50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lnTo>
                    <a:pt x="2627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lnTo>
                    <a:pt x="3772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lnTo>
                    <a:pt x="16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" name="Google Shape;23;p2"/>
            <p:cNvSpPr>
              <a:spLocks/>
            </p:cNvSpPr>
            <p:nvPr/>
          </p:nvSpPr>
          <p:spPr bwMode="auto">
            <a:xfrm>
              <a:off x="-7997" y="4735061"/>
              <a:ext cx="375184" cy="103391"/>
            </a:xfrm>
            <a:custGeom>
              <a:avLst/>
              <a:gdLst>
                <a:gd name="T0" fmla="*/ 372929 w 5657"/>
                <a:gd name="T1" fmla="*/ 0 h 1549"/>
                <a:gd name="T2" fmla="*/ 299245 w 5657"/>
                <a:gd name="T3" fmla="*/ 17955 h 1549"/>
                <a:gd name="T4" fmla="*/ 225495 w 5657"/>
                <a:gd name="T5" fmla="*/ 38179 h 1549"/>
                <a:gd name="T6" fmla="*/ 151811 w 5657"/>
                <a:gd name="T7" fmla="*/ 58404 h 1549"/>
                <a:gd name="T8" fmla="*/ 78127 w 5657"/>
                <a:gd name="T9" fmla="*/ 76425 h 1549"/>
                <a:gd name="T10" fmla="*/ 40191 w 5657"/>
                <a:gd name="T11" fmla="*/ 83167 h 1549"/>
                <a:gd name="T12" fmla="*/ 0 w 5657"/>
                <a:gd name="T13" fmla="*/ 89908 h 1549"/>
                <a:gd name="T14" fmla="*/ 0 w 5657"/>
                <a:gd name="T15" fmla="*/ 103391 h 1549"/>
                <a:gd name="T16" fmla="*/ 82637 w 5657"/>
                <a:gd name="T17" fmla="*/ 89908 h 1549"/>
                <a:gd name="T18" fmla="*/ 156321 w 5657"/>
                <a:gd name="T19" fmla="*/ 74156 h 1549"/>
                <a:gd name="T20" fmla="*/ 230005 w 5657"/>
                <a:gd name="T21" fmla="*/ 53932 h 1549"/>
                <a:gd name="T22" fmla="*/ 303689 w 5657"/>
                <a:gd name="T23" fmla="*/ 31438 h 1549"/>
                <a:gd name="T24" fmla="*/ 375118 w 5657"/>
                <a:gd name="T25" fmla="*/ 2269 h 1549"/>
                <a:gd name="T26" fmla="*/ 372929 w 5657"/>
                <a:gd name="T27" fmla="*/ 0 h 15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" name="Google Shape;24;p2"/>
            <p:cNvSpPr>
              <a:spLocks/>
            </p:cNvSpPr>
            <p:nvPr/>
          </p:nvSpPr>
          <p:spPr bwMode="auto">
            <a:xfrm>
              <a:off x="-7997" y="3985879"/>
              <a:ext cx="216208" cy="73168"/>
            </a:xfrm>
            <a:custGeom>
              <a:avLst/>
              <a:gdLst>
                <a:gd name="T0" fmla="*/ 200585 w 3266"/>
                <a:gd name="T1" fmla="*/ 0 h 1112"/>
                <a:gd name="T2" fmla="*/ 184962 w 3266"/>
                <a:gd name="T3" fmla="*/ 2237 h 1112"/>
                <a:gd name="T4" fmla="*/ 131472 w 3266"/>
                <a:gd name="T5" fmla="*/ 15528 h 1112"/>
                <a:gd name="T6" fmla="*/ 77983 w 3266"/>
                <a:gd name="T7" fmla="*/ 31057 h 1112"/>
                <a:gd name="T8" fmla="*/ 42368 w 3266"/>
                <a:gd name="T9" fmla="*/ 39874 h 1112"/>
                <a:gd name="T10" fmla="*/ 0 w 3266"/>
                <a:gd name="T11" fmla="*/ 48757 h 1112"/>
                <a:gd name="T12" fmla="*/ 0 w 3266"/>
                <a:gd name="T13" fmla="*/ 73102 h 1112"/>
                <a:gd name="T14" fmla="*/ 51239 w 3266"/>
                <a:gd name="T15" fmla="*/ 57640 h 1112"/>
                <a:gd name="T16" fmla="*/ 129288 w 3266"/>
                <a:gd name="T17" fmla="*/ 35465 h 1112"/>
                <a:gd name="T18" fmla="*/ 171589 w 3266"/>
                <a:gd name="T19" fmla="*/ 26583 h 1112"/>
                <a:gd name="T20" fmla="*/ 193899 w 3266"/>
                <a:gd name="T21" fmla="*/ 19937 h 1112"/>
                <a:gd name="T22" fmla="*/ 200585 w 3266"/>
                <a:gd name="T23" fmla="*/ 15528 h 1112"/>
                <a:gd name="T24" fmla="*/ 207271 w 3266"/>
                <a:gd name="T25" fmla="*/ 8883 h 1112"/>
                <a:gd name="T26" fmla="*/ 207271 w 3266"/>
                <a:gd name="T27" fmla="*/ 8883 h 1112"/>
                <a:gd name="T28" fmla="*/ 205020 w 3266"/>
                <a:gd name="T29" fmla="*/ 13291 h 1112"/>
                <a:gd name="T30" fmla="*/ 207271 w 3266"/>
                <a:gd name="T31" fmla="*/ 15528 h 1112"/>
                <a:gd name="T32" fmla="*/ 213957 w 3266"/>
                <a:gd name="T33" fmla="*/ 15528 h 1112"/>
                <a:gd name="T34" fmla="*/ 216208 w 3266"/>
                <a:gd name="T35" fmla="*/ 11120 h 1112"/>
                <a:gd name="T36" fmla="*/ 216208 w 3266"/>
                <a:gd name="T37" fmla="*/ 8883 h 1112"/>
                <a:gd name="T38" fmla="*/ 216208 w 3266"/>
                <a:gd name="T39" fmla="*/ 4474 h 1112"/>
                <a:gd name="T40" fmla="*/ 209522 w 3266"/>
                <a:gd name="T41" fmla="*/ 0 h 1112"/>
                <a:gd name="T42" fmla="*/ 200585 w 3266"/>
                <a:gd name="T43" fmla="*/ 0 h 11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lnTo>
                    <a:pt x="30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" name="Google Shape;25;p2"/>
            <p:cNvSpPr>
              <a:spLocks/>
            </p:cNvSpPr>
            <p:nvPr/>
          </p:nvSpPr>
          <p:spPr bwMode="auto">
            <a:xfrm>
              <a:off x="-7997" y="4424890"/>
              <a:ext cx="324312" cy="93846"/>
            </a:xfrm>
            <a:custGeom>
              <a:avLst/>
              <a:gdLst>
                <a:gd name="T0" fmla="*/ 322053 w 4882"/>
                <a:gd name="T1" fmla="*/ 0 h 1415"/>
                <a:gd name="T2" fmla="*/ 293023 w 4882"/>
                <a:gd name="T3" fmla="*/ 11142 h 1415"/>
                <a:gd name="T4" fmla="*/ 261668 w 4882"/>
                <a:gd name="T5" fmla="*/ 20096 h 1415"/>
                <a:gd name="T6" fmla="*/ 201283 w 4882"/>
                <a:gd name="T7" fmla="*/ 33493 h 1415"/>
                <a:gd name="T8" fmla="*/ 138640 w 4882"/>
                <a:gd name="T9" fmla="*/ 44701 h 1415"/>
                <a:gd name="T10" fmla="*/ 78255 w 4882"/>
                <a:gd name="T11" fmla="*/ 55843 h 1415"/>
                <a:gd name="T12" fmla="*/ 0 w 4882"/>
                <a:gd name="T13" fmla="*/ 75939 h 1415"/>
                <a:gd name="T14" fmla="*/ 0 w 4882"/>
                <a:gd name="T15" fmla="*/ 93780 h 1415"/>
                <a:gd name="T16" fmla="*/ 49225 w 4882"/>
                <a:gd name="T17" fmla="*/ 80383 h 1415"/>
                <a:gd name="T18" fmla="*/ 98383 w 4882"/>
                <a:gd name="T19" fmla="*/ 66985 h 1415"/>
                <a:gd name="T20" fmla="*/ 156576 w 4882"/>
                <a:gd name="T21" fmla="*/ 55843 h 1415"/>
                <a:gd name="T22" fmla="*/ 214702 w 4882"/>
                <a:gd name="T23" fmla="*/ 44701 h 1415"/>
                <a:gd name="T24" fmla="*/ 241540 w 4882"/>
                <a:gd name="T25" fmla="*/ 38003 h 1415"/>
                <a:gd name="T26" fmla="*/ 270636 w 4882"/>
                <a:gd name="T27" fmla="*/ 29049 h 1415"/>
                <a:gd name="T28" fmla="*/ 297474 w 4882"/>
                <a:gd name="T29" fmla="*/ 17841 h 1415"/>
                <a:gd name="T30" fmla="*/ 322053 w 4882"/>
                <a:gd name="T31" fmla="*/ 2255 h 1415"/>
                <a:gd name="T32" fmla="*/ 324312 w 4882"/>
                <a:gd name="T33" fmla="*/ 2255 h 1415"/>
                <a:gd name="T34" fmla="*/ 322053 w 4882"/>
                <a:gd name="T35" fmla="*/ 0 h 14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" name="Google Shape;26;p2"/>
            <p:cNvSpPr>
              <a:spLocks/>
            </p:cNvSpPr>
            <p:nvPr/>
          </p:nvSpPr>
          <p:spPr bwMode="auto">
            <a:xfrm>
              <a:off x="-7997" y="4030417"/>
              <a:ext cx="216208" cy="66806"/>
            </a:xfrm>
            <a:custGeom>
              <a:avLst/>
              <a:gdLst>
                <a:gd name="T0" fmla="*/ 216208 w 3266"/>
                <a:gd name="T1" fmla="*/ 66 h 1011"/>
                <a:gd name="T2" fmla="*/ 193899 w 3266"/>
                <a:gd name="T3" fmla="*/ 8921 h 1011"/>
                <a:gd name="T4" fmla="*/ 171589 w 3266"/>
                <a:gd name="T5" fmla="*/ 17841 h 1011"/>
                <a:gd name="T6" fmla="*/ 149346 w 3266"/>
                <a:gd name="T7" fmla="*/ 22269 h 1011"/>
                <a:gd name="T8" fmla="*/ 127037 w 3266"/>
                <a:gd name="T9" fmla="*/ 28943 h 1011"/>
                <a:gd name="T10" fmla="*/ 80234 w 3266"/>
                <a:gd name="T11" fmla="*/ 35617 h 1011"/>
                <a:gd name="T12" fmla="*/ 33431 w 3266"/>
                <a:gd name="T13" fmla="*/ 42291 h 1011"/>
                <a:gd name="T14" fmla="*/ 0 w 3266"/>
                <a:gd name="T15" fmla="*/ 51211 h 1011"/>
                <a:gd name="T16" fmla="*/ 0 w 3266"/>
                <a:gd name="T17" fmla="*/ 66806 h 1011"/>
                <a:gd name="T18" fmla="*/ 24494 w 3266"/>
                <a:gd name="T19" fmla="*/ 60132 h 1011"/>
                <a:gd name="T20" fmla="*/ 51239 w 3266"/>
                <a:gd name="T21" fmla="*/ 53458 h 1011"/>
                <a:gd name="T22" fmla="*/ 95857 w 3266"/>
                <a:gd name="T23" fmla="*/ 44537 h 1011"/>
                <a:gd name="T24" fmla="*/ 138159 w 3266"/>
                <a:gd name="T25" fmla="*/ 35617 h 1011"/>
                <a:gd name="T26" fmla="*/ 158217 w 3266"/>
                <a:gd name="T27" fmla="*/ 28943 h 1011"/>
                <a:gd name="T28" fmla="*/ 178276 w 3266"/>
                <a:gd name="T29" fmla="*/ 22269 h 1011"/>
                <a:gd name="T30" fmla="*/ 196150 w 3266"/>
                <a:gd name="T31" fmla="*/ 13414 h 1011"/>
                <a:gd name="T32" fmla="*/ 216208 w 3266"/>
                <a:gd name="T33" fmla="*/ 66 h 10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" name="Google Shape;27;p2"/>
            <p:cNvSpPr>
              <a:spLocks/>
            </p:cNvSpPr>
            <p:nvPr/>
          </p:nvSpPr>
          <p:spPr bwMode="auto">
            <a:xfrm>
              <a:off x="-7997" y="4127444"/>
              <a:ext cx="240054" cy="73168"/>
            </a:xfrm>
            <a:custGeom>
              <a:avLst/>
              <a:gdLst>
                <a:gd name="T0" fmla="*/ 237789 w 3603"/>
                <a:gd name="T1" fmla="*/ 0 h 1112"/>
                <a:gd name="T2" fmla="*/ 134585 w 3603"/>
                <a:gd name="T3" fmla="*/ 33228 h 1112"/>
                <a:gd name="T4" fmla="*/ 83016 w 3603"/>
                <a:gd name="T5" fmla="*/ 46520 h 1112"/>
                <a:gd name="T6" fmla="*/ 29182 w 3603"/>
                <a:gd name="T7" fmla="*/ 59811 h 1112"/>
                <a:gd name="T8" fmla="*/ 0 w 3603"/>
                <a:gd name="T9" fmla="*/ 62048 h 1112"/>
                <a:gd name="T10" fmla="*/ 0 w 3603"/>
                <a:gd name="T11" fmla="*/ 73102 h 1112"/>
                <a:gd name="T12" fmla="*/ 49370 w 3603"/>
                <a:gd name="T13" fmla="*/ 66457 h 1112"/>
                <a:gd name="T14" fmla="*/ 98673 w 3603"/>
                <a:gd name="T15" fmla="*/ 55402 h 1112"/>
                <a:gd name="T16" fmla="*/ 145778 w 3603"/>
                <a:gd name="T17" fmla="*/ 39874 h 1112"/>
                <a:gd name="T18" fmla="*/ 192883 w 3603"/>
                <a:gd name="T19" fmla="*/ 22174 h 1112"/>
                <a:gd name="T20" fmla="*/ 239987 w 3603"/>
                <a:gd name="T21" fmla="*/ 2237 h 1112"/>
                <a:gd name="T22" fmla="*/ 239987 w 3603"/>
                <a:gd name="T23" fmla="*/ 0 h 1112"/>
                <a:gd name="T24" fmla="*/ 237789 w 3603"/>
                <a:gd name="T25" fmla="*/ 0 h 1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lnTo>
                    <a:pt x="35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1" name="Google Shape;28;p2"/>
            <p:cNvSpPr>
              <a:spLocks/>
            </p:cNvSpPr>
            <p:nvPr/>
          </p:nvSpPr>
          <p:spPr bwMode="auto">
            <a:xfrm>
              <a:off x="-7997" y="4310366"/>
              <a:ext cx="143079" cy="54081"/>
            </a:xfrm>
            <a:custGeom>
              <a:avLst/>
              <a:gdLst>
                <a:gd name="T0" fmla="*/ 140822 w 2155"/>
                <a:gd name="T1" fmla="*/ 0 h 809"/>
                <a:gd name="T2" fmla="*/ 105035 w 2155"/>
                <a:gd name="T3" fmla="*/ 15776 h 809"/>
                <a:gd name="T4" fmla="*/ 71506 w 2155"/>
                <a:gd name="T5" fmla="*/ 24734 h 809"/>
                <a:gd name="T6" fmla="*/ 35786 w 2155"/>
                <a:gd name="T7" fmla="*/ 33759 h 809"/>
                <a:gd name="T8" fmla="*/ 0 w 2155"/>
                <a:gd name="T9" fmla="*/ 42783 h 809"/>
                <a:gd name="T10" fmla="*/ 0 w 2155"/>
                <a:gd name="T11" fmla="*/ 54014 h 809"/>
                <a:gd name="T12" fmla="*/ 37977 w 2155"/>
                <a:gd name="T13" fmla="*/ 47262 h 809"/>
                <a:gd name="T14" fmla="*/ 73764 w 2155"/>
                <a:gd name="T15" fmla="*/ 36032 h 809"/>
                <a:gd name="T16" fmla="*/ 91624 w 2155"/>
                <a:gd name="T17" fmla="*/ 31486 h 809"/>
                <a:gd name="T18" fmla="*/ 109550 w 2155"/>
                <a:gd name="T19" fmla="*/ 22528 h 809"/>
                <a:gd name="T20" fmla="*/ 125153 w 2155"/>
                <a:gd name="T21" fmla="*/ 13504 h 809"/>
                <a:gd name="T22" fmla="*/ 143079 w 2155"/>
                <a:gd name="T23" fmla="*/ 4479 h 809"/>
                <a:gd name="T24" fmla="*/ 143079 w 2155"/>
                <a:gd name="T25" fmla="*/ 2273 h 809"/>
                <a:gd name="T26" fmla="*/ 140822 w 2155"/>
                <a:gd name="T27" fmla="*/ 0 h 8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2" name="Google Shape;29;p2"/>
            <p:cNvSpPr>
              <a:spLocks/>
            </p:cNvSpPr>
            <p:nvPr/>
          </p:nvSpPr>
          <p:spPr bwMode="auto">
            <a:xfrm>
              <a:off x="-7997" y="4074954"/>
              <a:ext cx="248003" cy="92256"/>
            </a:xfrm>
            <a:custGeom>
              <a:avLst/>
              <a:gdLst>
                <a:gd name="T0" fmla="*/ 243491 w 3738"/>
                <a:gd name="T1" fmla="*/ 67 h 1382"/>
                <a:gd name="T2" fmla="*/ 0 w 3738"/>
                <a:gd name="T3" fmla="*/ 71962 h 1382"/>
                <a:gd name="T4" fmla="*/ 0 w 3738"/>
                <a:gd name="T5" fmla="*/ 92189 h 1382"/>
                <a:gd name="T6" fmla="*/ 64754 w 3738"/>
                <a:gd name="T7" fmla="*/ 76502 h 1382"/>
                <a:gd name="T8" fmla="*/ 127319 w 3738"/>
                <a:gd name="T9" fmla="*/ 56275 h 1382"/>
                <a:gd name="T10" fmla="*/ 187628 w 3738"/>
                <a:gd name="T11" fmla="*/ 33778 h 1382"/>
                <a:gd name="T12" fmla="*/ 216687 w 3738"/>
                <a:gd name="T13" fmla="*/ 20294 h 1382"/>
                <a:gd name="T14" fmla="*/ 245681 w 3738"/>
                <a:gd name="T15" fmla="*/ 6809 h 1382"/>
                <a:gd name="T16" fmla="*/ 247937 w 3738"/>
                <a:gd name="T17" fmla="*/ 4539 h 1382"/>
                <a:gd name="T18" fmla="*/ 247937 w 3738"/>
                <a:gd name="T19" fmla="*/ 2336 h 1382"/>
                <a:gd name="T20" fmla="*/ 245681 w 3738"/>
                <a:gd name="T21" fmla="*/ 67 h 1382"/>
                <a:gd name="T22" fmla="*/ 243491 w 3738"/>
                <a:gd name="T23" fmla="*/ 67 h 13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lnTo>
                    <a:pt x="36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3" name="Google Shape;30;p2"/>
            <p:cNvSpPr>
              <a:spLocks/>
            </p:cNvSpPr>
            <p:nvPr/>
          </p:nvSpPr>
          <p:spPr bwMode="auto">
            <a:xfrm>
              <a:off x="381495" y="3464156"/>
              <a:ext cx="715392" cy="202008"/>
            </a:xfrm>
            <a:custGeom>
              <a:avLst/>
              <a:gdLst>
                <a:gd name="T0" fmla="*/ 708620 w 10775"/>
                <a:gd name="T1" fmla="*/ 67 h 3031"/>
                <a:gd name="T2" fmla="*/ 353214 w 10775"/>
                <a:gd name="T3" fmla="*/ 96505 h 3031"/>
                <a:gd name="T4" fmla="*/ 167644 w 10775"/>
                <a:gd name="T5" fmla="*/ 148157 h 3031"/>
                <a:gd name="T6" fmla="*/ 82727 w 10775"/>
                <a:gd name="T7" fmla="*/ 170550 h 3031"/>
                <a:gd name="T8" fmla="*/ 40235 w 10775"/>
                <a:gd name="T9" fmla="*/ 184013 h 3031"/>
                <a:gd name="T10" fmla="*/ 20117 w 10775"/>
                <a:gd name="T11" fmla="*/ 190745 h 3031"/>
                <a:gd name="T12" fmla="*/ 0 w 10775"/>
                <a:gd name="T13" fmla="*/ 199742 h 3031"/>
                <a:gd name="T14" fmla="*/ 0 w 10775"/>
                <a:gd name="T15" fmla="*/ 202008 h 3031"/>
                <a:gd name="T16" fmla="*/ 38044 w 10775"/>
                <a:gd name="T17" fmla="*/ 195277 h 3031"/>
                <a:gd name="T18" fmla="*/ 78278 w 10775"/>
                <a:gd name="T19" fmla="*/ 186279 h 3031"/>
                <a:gd name="T20" fmla="*/ 154233 w 10775"/>
                <a:gd name="T21" fmla="*/ 163819 h 3031"/>
                <a:gd name="T22" fmla="*/ 339803 w 10775"/>
                <a:gd name="T23" fmla="*/ 112234 h 3031"/>
                <a:gd name="T24" fmla="*/ 713068 w 10775"/>
                <a:gd name="T25" fmla="*/ 11263 h 3031"/>
                <a:gd name="T26" fmla="*/ 715326 w 10775"/>
                <a:gd name="T27" fmla="*/ 6798 h 3031"/>
                <a:gd name="T28" fmla="*/ 715326 w 10775"/>
                <a:gd name="T29" fmla="*/ 4532 h 3031"/>
                <a:gd name="T30" fmla="*/ 713068 w 10775"/>
                <a:gd name="T31" fmla="*/ 67 h 3031"/>
                <a:gd name="T32" fmla="*/ 708620 w 10775"/>
                <a:gd name="T33" fmla="*/ 67 h 30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lnTo>
                    <a:pt x="1067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4" name="Google Shape;31;p2"/>
            <p:cNvSpPr>
              <a:spLocks/>
            </p:cNvSpPr>
            <p:nvPr/>
          </p:nvSpPr>
          <p:spPr bwMode="auto">
            <a:xfrm>
              <a:off x="1068271" y="4327862"/>
              <a:ext cx="50872" cy="27041"/>
            </a:xfrm>
            <a:custGeom>
              <a:avLst/>
              <a:gdLst>
                <a:gd name="T0" fmla="*/ 8862 w 775"/>
                <a:gd name="T1" fmla="*/ 0 h 405"/>
                <a:gd name="T2" fmla="*/ 2232 w 775"/>
                <a:gd name="T3" fmla="*/ 2270 h 405"/>
                <a:gd name="T4" fmla="*/ 0 w 775"/>
                <a:gd name="T5" fmla="*/ 9014 h 405"/>
                <a:gd name="T6" fmla="*/ 0 w 775"/>
                <a:gd name="T7" fmla="*/ 13487 h 405"/>
                <a:gd name="T8" fmla="*/ 2232 w 775"/>
                <a:gd name="T9" fmla="*/ 15757 h 405"/>
                <a:gd name="T10" fmla="*/ 4464 w 775"/>
                <a:gd name="T11" fmla="*/ 18027 h 405"/>
                <a:gd name="T12" fmla="*/ 19889 w 775"/>
                <a:gd name="T13" fmla="*/ 18027 h 405"/>
                <a:gd name="T14" fmla="*/ 26519 w 775"/>
                <a:gd name="T15" fmla="*/ 22501 h 405"/>
                <a:gd name="T16" fmla="*/ 33149 w 775"/>
                <a:gd name="T17" fmla="*/ 26974 h 405"/>
                <a:gd name="T18" fmla="*/ 39779 w 775"/>
                <a:gd name="T19" fmla="*/ 26974 h 405"/>
                <a:gd name="T20" fmla="*/ 48640 w 775"/>
                <a:gd name="T21" fmla="*/ 22501 h 405"/>
                <a:gd name="T22" fmla="*/ 48640 w 775"/>
                <a:gd name="T23" fmla="*/ 20231 h 405"/>
                <a:gd name="T24" fmla="*/ 50872 w 775"/>
                <a:gd name="T25" fmla="*/ 18027 h 405"/>
                <a:gd name="T26" fmla="*/ 48640 w 775"/>
                <a:gd name="T27" fmla="*/ 11284 h 405"/>
                <a:gd name="T28" fmla="*/ 44242 w 775"/>
                <a:gd name="T29" fmla="*/ 6744 h 405"/>
                <a:gd name="T30" fmla="*/ 39779 w 775"/>
                <a:gd name="T31" fmla="*/ 6744 h 405"/>
                <a:gd name="T32" fmla="*/ 37612 w 775"/>
                <a:gd name="T33" fmla="*/ 9014 h 405"/>
                <a:gd name="T34" fmla="*/ 33149 w 775"/>
                <a:gd name="T35" fmla="*/ 4540 h 405"/>
                <a:gd name="T36" fmla="*/ 26519 w 775"/>
                <a:gd name="T37" fmla="*/ 0 h 405"/>
                <a:gd name="T38" fmla="*/ 8862 w 775"/>
                <a:gd name="T39" fmla="*/ 0 h 4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5" name="Google Shape;32;p2"/>
            <p:cNvSpPr>
              <a:spLocks/>
            </p:cNvSpPr>
            <p:nvPr/>
          </p:nvSpPr>
          <p:spPr bwMode="auto">
            <a:xfrm>
              <a:off x="2042794" y="4482153"/>
              <a:ext cx="65180" cy="25450"/>
            </a:xfrm>
            <a:custGeom>
              <a:avLst/>
              <a:gdLst>
                <a:gd name="T0" fmla="*/ 15745 w 977"/>
                <a:gd name="T1" fmla="*/ 69 h 371"/>
                <a:gd name="T2" fmla="*/ 9006 w 977"/>
                <a:gd name="T3" fmla="*/ 2332 h 371"/>
                <a:gd name="T4" fmla="*/ 2268 w 977"/>
                <a:gd name="T5" fmla="*/ 6997 h 371"/>
                <a:gd name="T6" fmla="*/ 67 w 977"/>
                <a:gd name="T7" fmla="*/ 6997 h 371"/>
                <a:gd name="T8" fmla="*/ 67 w 977"/>
                <a:gd name="T9" fmla="*/ 9261 h 371"/>
                <a:gd name="T10" fmla="*/ 67 w 977"/>
                <a:gd name="T11" fmla="*/ 11593 h 371"/>
                <a:gd name="T12" fmla="*/ 2268 w 977"/>
                <a:gd name="T13" fmla="*/ 13925 h 371"/>
                <a:gd name="T14" fmla="*/ 13543 w 977"/>
                <a:gd name="T15" fmla="*/ 16189 h 371"/>
                <a:gd name="T16" fmla="*/ 24751 w 977"/>
                <a:gd name="T17" fmla="*/ 18522 h 371"/>
                <a:gd name="T18" fmla="*/ 40496 w 977"/>
                <a:gd name="T19" fmla="*/ 20854 h 371"/>
                <a:gd name="T20" fmla="*/ 53972 w 977"/>
                <a:gd name="T21" fmla="*/ 25450 h 371"/>
                <a:gd name="T22" fmla="*/ 60710 w 977"/>
                <a:gd name="T23" fmla="*/ 25450 h 371"/>
                <a:gd name="T24" fmla="*/ 65180 w 977"/>
                <a:gd name="T25" fmla="*/ 20854 h 371"/>
                <a:gd name="T26" fmla="*/ 65180 w 977"/>
                <a:gd name="T27" fmla="*/ 13925 h 371"/>
                <a:gd name="T28" fmla="*/ 60710 w 977"/>
                <a:gd name="T29" fmla="*/ 9261 h 371"/>
                <a:gd name="T30" fmla="*/ 47234 w 977"/>
                <a:gd name="T31" fmla="*/ 2332 h 371"/>
                <a:gd name="T32" fmla="*/ 31489 w 977"/>
                <a:gd name="T33" fmla="*/ 69 h 371"/>
                <a:gd name="T34" fmla="*/ 15745 w 977"/>
                <a:gd name="T35" fmla="*/ 69 h 3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6" name="Google Shape;33;p2"/>
            <p:cNvSpPr>
              <a:spLocks/>
            </p:cNvSpPr>
            <p:nvPr/>
          </p:nvSpPr>
          <p:spPr bwMode="auto">
            <a:xfrm>
              <a:off x="-7997" y="3247832"/>
              <a:ext cx="2193869" cy="2010543"/>
            </a:xfrm>
            <a:custGeom>
              <a:avLst/>
              <a:gdLst>
                <a:gd name="T0" fmla="*/ 1455849 w 33029"/>
                <a:gd name="T1" fmla="*/ 1142799 h 30269"/>
                <a:gd name="T2" fmla="*/ 1189694 w 33029"/>
                <a:gd name="T3" fmla="*/ 1183051 h 30269"/>
                <a:gd name="T4" fmla="*/ 1628016 w 33029"/>
                <a:gd name="T5" fmla="*/ 1221111 h 30269"/>
                <a:gd name="T6" fmla="*/ 961599 w 33029"/>
                <a:gd name="T7" fmla="*/ 1238979 h 30269"/>
                <a:gd name="T8" fmla="*/ 1491650 w 33029"/>
                <a:gd name="T9" fmla="*/ 1203177 h 30269"/>
                <a:gd name="T10" fmla="*/ 1187502 w 33029"/>
                <a:gd name="T11" fmla="*/ 1353027 h 30269"/>
                <a:gd name="T12" fmla="*/ 2128974 w 33029"/>
                <a:gd name="T13" fmla="*/ 1368702 h 30269"/>
                <a:gd name="T14" fmla="*/ 2086464 w 33029"/>
                <a:gd name="T15" fmla="*/ 1319483 h 30269"/>
                <a:gd name="T16" fmla="*/ 1350702 w 33029"/>
                <a:gd name="T17" fmla="*/ 816333 h 30269"/>
                <a:gd name="T18" fmla="*/ 1053328 w 33029"/>
                <a:gd name="T19" fmla="*/ 1077971 h 30269"/>
                <a:gd name="T20" fmla="*/ 1435722 w 33029"/>
                <a:gd name="T21" fmla="*/ 1093580 h 30269"/>
                <a:gd name="T22" fmla="*/ 2046212 w 33029"/>
                <a:gd name="T23" fmla="*/ 1185310 h 30269"/>
                <a:gd name="T24" fmla="*/ 2082013 w 33029"/>
                <a:gd name="T25" fmla="*/ 1276973 h 30269"/>
                <a:gd name="T26" fmla="*/ 1806958 w 33029"/>
                <a:gd name="T27" fmla="*/ 1493909 h 30269"/>
                <a:gd name="T28" fmla="*/ 1650400 w 33029"/>
                <a:gd name="T29" fmla="*/ 1225562 h 30269"/>
                <a:gd name="T30" fmla="*/ 1525194 w 33029"/>
                <a:gd name="T31" fmla="*/ 1245688 h 30269"/>
                <a:gd name="T32" fmla="*/ 1350702 w 33029"/>
                <a:gd name="T33" fmla="*/ 1089130 h 30269"/>
                <a:gd name="T34" fmla="*/ 1138283 w 33029"/>
                <a:gd name="T35" fmla="*/ 1247946 h 30269"/>
                <a:gd name="T36" fmla="*/ 1413338 w 33029"/>
                <a:gd name="T37" fmla="*/ 1384312 h 30269"/>
                <a:gd name="T38" fmla="*/ 1120415 w 33029"/>
                <a:gd name="T39" fmla="*/ 1297099 h 30269"/>
                <a:gd name="T40" fmla="*/ 1053328 w 33029"/>
                <a:gd name="T41" fmla="*/ 1120415 h 30269"/>
                <a:gd name="T42" fmla="*/ 939281 w 33029"/>
                <a:gd name="T43" fmla="*/ 1236721 h 30269"/>
                <a:gd name="T44" fmla="*/ 1180793 w 33029"/>
                <a:gd name="T45" fmla="*/ 1402246 h 30269"/>
                <a:gd name="T46" fmla="*/ 1531902 w 33029"/>
                <a:gd name="T47" fmla="*/ 1408954 h 30269"/>
                <a:gd name="T48" fmla="*/ 717828 w 33029"/>
                <a:gd name="T49" fmla="*/ 1746646 h 30269"/>
                <a:gd name="T50" fmla="*/ 619456 w 33029"/>
                <a:gd name="T51" fmla="*/ 954956 h 30269"/>
                <a:gd name="T52" fmla="*/ 599330 w 33029"/>
                <a:gd name="T53" fmla="*/ 899029 h 30269"/>
                <a:gd name="T54" fmla="*/ 1196402 w 33029"/>
                <a:gd name="T55" fmla="*/ 677642 h 30269"/>
                <a:gd name="T56" fmla="*/ 1048811 w 33029"/>
                <a:gd name="T57" fmla="*/ 615006 h 30269"/>
                <a:gd name="T58" fmla="*/ 1086871 w 33029"/>
                <a:gd name="T59" fmla="*/ 550178 h 30269"/>
                <a:gd name="T60" fmla="*/ 500959 w 33029"/>
                <a:gd name="T61" fmla="*/ 670934 h 30269"/>
                <a:gd name="T62" fmla="*/ 458448 w 33029"/>
                <a:gd name="T63" fmla="*/ 675451 h 30269"/>
                <a:gd name="T64" fmla="*/ 1169568 w 33029"/>
                <a:gd name="T65" fmla="*/ 438389 h 30269"/>
                <a:gd name="T66" fmla="*/ 570237 w 33029"/>
                <a:gd name="T67" fmla="*/ 583721 h 30269"/>
                <a:gd name="T68" fmla="*/ 1024235 w 33029"/>
                <a:gd name="T69" fmla="*/ 351176 h 30269"/>
                <a:gd name="T70" fmla="*/ 937022 w 33029"/>
                <a:gd name="T71" fmla="*/ 335500 h 30269"/>
                <a:gd name="T72" fmla="*/ 521085 w 33029"/>
                <a:gd name="T73" fmla="*/ 234870 h 30269"/>
                <a:gd name="T74" fmla="*/ 458448 w 33029"/>
                <a:gd name="T75" fmla="*/ 1339609 h 30269"/>
                <a:gd name="T76" fmla="*/ 1603439 w 33029"/>
                <a:gd name="T77" fmla="*/ 1404438 h 30269"/>
                <a:gd name="T78" fmla="*/ 1301549 w 33029"/>
                <a:gd name="T79" fmla="*/ 1632532 h 30269"/>
                <a:gd name="T80" fmla="*/ 1373086 w 33029"/>
                <a:gd name="T81" fmla="*/ 1583380 h 30269"/>
                <a:gd name="T82" fmla="*/ 1513968 w 33029"/>
                <a:gd name="T83" fmla="*/ 1308324 h 30269"/>
                <a:gd name="T84" fmla="*/ 438322 w 33029"/>
                <a:gd name="T85" fmla="*/ 686610 h 30269"/>
                <a:gd name="T86" fmla="*/ 731245 w 33029"/>
                <a:gd name="T87" fmla="*/ 1912105 h 30269"/>
                <a:gd name="T88" fmla="*/ 550111 w 33029"/>
                <a:gd name="T89" fmla="*/ 145399 h 30269"/>
                <a:gd name="T90" fmla="*/ 1160667 w 33029"/>
                <a:gd name="T91" fmla="*/ 15676 h 30269"/>
                <a:gd name="T92" fmla="*/ 1254588 w 33029"/>
                <a:gd name="T93" fmla="*/ 129790 h 30269"/>
                <a:gd name="T94" fmla="*/ 1321675 w 33029"/>
                <a:gd name="T95" fmla="*/ 608297 h 30269"/>
                <a:gd name="T96" fmla="*/ 1068937 w 33029"/>
                <a:gd name="T97" fmla="*/ 82762 h 30269"/>
                <a:gd name="T98" fmla="*/ 328725 w 33029"/>
                <a:gd name="T99" fmla="*/ 963923 h 30269"/>
                <a:gd name="T100" fmla="*/ 0 w 33029"/>
                <a:gd name="T101" fmla="*/ 1943390 h 30269"/>
                <a:gd name="T102" fmla="*/ 0 w 33029"/>
                <a:gd name="T103" fmla="*/ 1994867 h 30269"/>
                <a:gd name="T104" fmla="*/ 789432 w 33029"/>
                <a:gd name="T105" fmla="*/ 1961324 h 30269"/>
                <a:gd name="T106" fmla="*/ 1417855 w 33029"/>
                <a:gd name="T107" fmla="*/ 1623632 h 30269"/>
                <a:gd name="T108" fmla="*/ 1594472 w 33029"/>
                <a:gd name="T109" fmla="*/ 1335159 h 30269"/>
                <a:gd name="T110" fmla="*/ 1748772 w 33029"/>
                <a:gd name="T111" fmla="*/ 1487200 h 30269"/>
                <a:gd name="T112" fmla="*/ 2059629 w 33029"/>
                <a:gd name="T113" fmla="*/ 1435789 h 30269"/>
                <a:gd name="T114" fmla="*/ 2191611 w 33029"/>
                <a:gd name="T115" fmla="*/ 1408954 h 30269"/>
                <a:gd name="T116" fmla="*/ 2149100 w 33029"/>
                <a:gd name="T117" fmla="*/ 1221111 h 30269"/>
                <a:gd name="T118" fmla="*/ 1458107 w 33029"/>
                <a:gd name="T119" fmla="*/ 867744 h 30269"/>
                <a:gd name="T120" fmla="*/ 1189694 w 33029"/>
                <a:gd name="T121" fmla="*/ 4517 h 3026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lnTo>
                    <a:pt x="19393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lnTo>
                    <a:pt x="1740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7" name="Google Shape;34;p2"/>
            <p:cNvSpPr>
              <a:spLocks/>
            </p:cNvSpPr>
            <p:nvPr/>
          </p:nvSpPr>
          <p:spPr bwMode="auto">
            <a:xfrm>
              <a:off x="-7997" y="4793914"/>
              <a:ext cx="359287" cy="108162"/>
            </a:xfrm>
            <a:custGeom>
              <a:avLst/>
              <a:gdLst>
                <a:gd name="T0" fmla="*/ 357034 w 5421"/>
                <a:gd name="T1" fmla="*/ 0 h 1651"/>
                <a:gd name="T2" fmla="*/ 321310 w 5421"/>
                <a:gd name="T3" fmla="*/ 4455 h 1651"/>
                <a:gd name="T4" fmla="*/ 285653 w 5421"/>
                <a:gd name="T5" fmla="*/ 8844 h 1651"/>
                <a:gd name="T6" fmla="*/ 252117 w 5421"/>
                <a:gd name="T7" fmla="*/ 17689 h 1651"/>
                <a:gd name="T8" fmla="*/ 216460 w 5421"/>
                <a:gd name="T9" fmla="*/ 26467 h 1651"/>
                <a:gd name="T10" fmla="*/ 147267 w 5421"/>
                <a:gd name="T11" fmla="*/ 46318 h 1651"/>
                <a:gd name="T12" fmla="*/ 80328 w 5421"/>
                <a:gd name="T13" fmla="*/ 66168 h 1651"/>
                <a:gd name="T14" fmla="*/ 0 w 5421"/>
                <a:gd name="T15" fmla="*/ 90473 h 1651"/>
                <a:gd name="T16" fmla="*/ 0 w 5421"/>
                <a:gd name="T17" fmla="*/ 108096 h 1651"/>
                <a:gd name="T18" fmla="*/ 69193 w 5421"/>
                <a:gd name="T19" fmla="*/ 86019 h 1651"/>
                <a:gd name="T20" fmla="*/ 211953 w 5421"/>
                <a:gd name="T21" fmla="*/ 41928 h 1651"/>
                <a:gd name="T22" fmla="*/ 357034 w 5421"/>
                <a:gd name="T23" fmla="*/ 2227 h 1651"/>
                <a:gd name="T24" fmla="*/ 359287 w 5421"/>
                <a:gd name="T25" fmla="*/ 0 h 1651"/>
                <a:gd name="T26" fmla="*/ 357034 w 5421"/>
                <a:gd name="T27" fmla="*/ 0 h 16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lnTo>
                    <a:pt x="53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28" name="Google Shape;35;p2"/>
          <p:cNvGrpSpPr>
            <a:grpSpLocks/>
          </p:cNvGrpSpPr>
          <p:nvPr/>
        </p:nvGrpSpPr>
        <p:grpSpPr bwMode="auto">
          <a:xfrm>
            <a:off x="11228388" y="2871788"/>
            <a:ext cx="687387" cy="1214437"/>
            <a:chOff x="8443004" y="2878855"/>
            <a:chExt cx="688868" cy="1216595"/>
          </a:xfrm>
        </p:grpSpPr>
        <p:sp>
          <p:nvSpPr>
            <p:cNvPr id="29" name="Google Shape;36;p2"/>
            <p:cNvSpPr>
              <a:spLocks/>
            </p:cNvSpPr>
            <p:nvPr/>
          </p:nvSpPr>
          <p:spPr bwMode="auto">
            <a:xfrm>
              <a:off x="8758006" y="2982225"/>
              <a:ext cx="27045" cy="33397"/>
            </a:xfrm>
            <a:custGeom>
              <a:avLst/>
              <a:gdLst>
                <a:gd name="T0" fmla="*/ 9015 w 405"/>
                <a:gd name="T1" fmla="*/ 0 h 506"/>
                <a:gd name="T2" fmla="*/ 6811 w 405"/>
                <a:gd name="T3" fmla="*/ 2244 h 506"/>
                <a:gd name="T4" fmla="*/ 4541 w 405"/>
                <a:gd name="T5" fmla="*/ 4488 h 506"/>
                <a:gd name="T6" fmla="*/ 67 w 405"/>
                <a:gd name="T7" fmla="*/ 8910 h 506"/>
                <a:gd name="T8" fmla="*/ 67 w 405"/>
                <a:gd name="T9" fmla="*/ 13332 h 506"/>
                <a:gd name="T10" fmla="*/ 67 w 405"/>
                <a:gd name="T11" fmla="*/ 17821 h 506"/>
                <a:gd name="T12" fmla="*/ 2270 w 405"/>
                <a:gd name="T13" fmla="*/ 22243 h 506"/>
                <a:gd name="T14" fmla="*/ 2270 w 405"/>
                <a:gd name="T15" fmla="*/ 24487 h 506"/>
                <a:gd name="T16" fmla="*/ 4541 w 405"/>
                <a:gd name="T17" fmla="*/ 28909 h 506"/>
                <a:gd name="T18" fmla="*/ 9015 w 405"/>
                <a:gd name="T19" fmla="*/ 31153 h 506"/>
                <a:gd name="T20" fmla="*/ 11285 w 405"/>
                <a:gd name="T21" fmla="*/ 33331 h 506"/>
                <a:gd name="T22" fmla="*/ 15760 w 405"/>
                <a:gd name="T23" fmla="*/ 33331 h 506"/>
                <a:gd name="T24" fmla="*/ 20300 w 405"/>
                <a:gd name="T25" fmla="*/ 31153 h 506"/>
                <a:gd name="T26" fmla="*/ 24775 w 405"/>
                <a:gd name="T27" fmla="*/ 28909 h 506"/>
                <a:gd name="T28" fmla="*/ 27045 w 405"/>
                <a:gd name="T29" fmla="*/ 26665 h 506"/>
                <a:gd name="T30" fmla="*/ 27045 w 405"/>
                <a:gd name="T31" fmla="*/ 19999 h 506"/>
                <a:gd name="T32" fmla="*/ 27045 w 405"/>
                <a:gd name="T33" fmla="*/ 17821 h 506"/>
                <a:gd name="T34" fmla="*/ 27045 w 405"/>
                <a:gd name="T35" fmla="*/ 15576 h 506"/>
                <a:gd name="T36" fmla="*/ 27045 w 405"/>
                <a:gd name="T37" fmla="*/ 11154 h 506"/>
                <a:gd name="T38" fmla="*/ 24775 w 405"/>
                <a:gd name="T39" fmla="*/ 4488 h 506"/>
                <a:gd name="T40" fmla="*/ 20300 w 405"/>
                <a:gd name="T41" fmla="*/ 0 h 506"/>
                <a:gd name="T42" fmla="*/ 9015 w 405"/>
                <a:gd name="T43" fmla="*/ 0 h 5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0" name="Google Shape;37;p2"/>
            <p:cNvSpPr>
              <a:spLocks/>
            </p:cNvSpPr>
            <p:nvPr/>
          </p:nvSpPr>
          <p:spPr bwMode="auto">
            <a:xfrm>
              <a:off x="8681642" y="3930057"/>
              <a:ext cx="103409" cy="117684"/>
            </a:xfrm>
            <a:custGeom>
              <a:avLst/>
              <a:gdLst>
                <a:gd name="T0" fmla="*/ 27020 w 1550"/>
                <a:gd name="T1" fmla="*/ 33360 h 1785"/>
                <a:gd name="T2" fmla="*/ 27020 w 1550"/>
                <a:gd name="T3" fmla="*/ 40019 h 1785"/>
                <a:gd name="T4" fmla="*/ 36026 w 1550"/>
                <a:gd name="T5" fmla="*/ 40019 h 1785"/>
                <a:gd name="T6" fmla="*/ 53973 w 1550"/>
                <a:gd name="T7" fmla="*/ 33360 h 1785"/>
                <a:gd name="T8" fmla="*/ 71919 w 1550"/>
                <a:gd name="T9" fmla="*/ 40019 h 1785"/>
                <a:gd name="T10" fmla="*/ 85396 w 1550"/>
                <a:gd name="T11" fmla="*/ 53337 h 1785"/>
                <a:gd name="T12" fmla="*/ 87664 w 1550"/>
                <a:gd name="T13" fmla="*/ 73314 h 1785"/>
                <a:gd name="T14" fmla="*/ 80926 w 1550"/>
                <a:gd name="T15" fmla="*/ 88807 h 1785"/>
                <a:gd name="T16" fmla="*/ 65181 w 1550"/>
                <a:gd name="T17" fmla="*/ 97707 h 1785"/>
                <a:gd name="T18" fmla="*/ 47235 w 1550"/>
                <a:gd name="T19" fmla="*/ 97707 h 1785"/>
                <a:gd name="T20" fmla="*/ 31490 w 1550"/>
                <a:gd name="T21" fmla="*/ 91049 h 1785"/>
                <a:gd name="T22" fmla="*/ 20282 w 1550"/>
                <a:gd name="T23" fmla="*/ 77731 h 1785"/>
                <a:gd name="T24" fmla="*/ 15812 w 1550"/>
                <a:gd name="T25" fmla="*/ 64413 h 1785"/>
                <a:gd name="T26" fmla="*/ 24751 w 1550"/>
                <a:gd name="T27" fmla="*/ 33360 h 1785"/>
                <a:gd name="T28" fmla="*/ 44966 w 1550"/>
                <a:gd name="T29" fmla="*/ 66 h 1785"/>
                <a:gd name="T30" fmla="*/ 29288 w 1550"/>
                <a:gd name="T31" fmla="*/ 6725 h 1785"/>
                <a:gd name="T32" fmla="*/ 11275 w 1550"/>
                <a:gd name="T33" fmla="*/ 24460 h 1785"/>
                <a:gd name="T34" fmla="*/ 67 w 1550"/>
                <a:gd name="T35" fmla="*/ 51095 h 1785"/>
                <a:gd name="T36" fmla="*/ 4537 w 1550"/>
                <a:gd name="T37" fmla="*/ 77731 h 1785"/>
                <a:gd name="T38" fmla="*/ 18013 w 1550"/>
                <a:gd name="T39" fmla="*/ 99949 h 1785"/>
                <a:gd name="T40" fmla="*/ 40496 w 1550"/>
                <a:gd name="T41" fmla="*/ 115442 h 1785"/>
                <a:gd name="T42" fmla="*/ 67449 w 1550"/>
                <a:gd name="T43" fmla="*/ 115442 h 1785"/>
                <a:gd name="T44" fmla="*/ 87664 w 1550"/>
                <a:gd name="T45" fmla="*/ 102125 h 1785"/>
                <a:gd name="T46" fmla="*/ 101141 w 1550"/>
                <a:gd name="T47" fmla="*/ 82148 h 1785"/>
                <a:gd name="T48" fmla="*/ 103409 w 1550"/>
                <a:gd name="T49" fmla="*/ 57754 h 1785"/>
                <a:gd name="T50" fmla="*/ 92134 w 1550"/>
                <a:gd name="T51" fmla="*/ 37778 h 1785"/>
                <a:gd name="T52" fmla="*/ 69718 w 1550"/>
                <a:gd name="T53" fmla="*/ 20043 h 1785"/>
                <a:gd name="T54" fmla="*/ 44966 w 1550"/>
                <a:gd name="T55" fmla="*/ 17801 h 1785"/>
                <a:gd name="T56" fmla="*/ 40496 w 1550"/>
                <a:gd name="T57" fmla="*/ 19251 h 1785"/>
                <a:gd name="T58" fmla="*/ 49503 w 1550"/>
                <a:gd name="T59" fmla="*/ 13384 h 1785"/>
                <a:gd name="T60" fmla="*/ 60711 w 1550"/>
                <a:gd name="T61" fmla="*/ 15559 h 1785"/>
                <a:gd name="T62" fmla="*/ 69718 w 1550"/>
                <a:gd name="T63" fmla="*/ 15559 h 1785"/>
                <a:gd name="T64" fmla="*/ 69718 w 1550"/>
                <a:gd name="T65" fmla="*/ 8900 h 1785"/>
                <a:gd name="T66" fmla="*/ 58443 w 1550"/>
                <a:gd name="T67" fmla="*/ 2242 h 1785"/>
                <a:gd name="T68" fmla="*/ 44966 w 1550"/>
                <a:gd name="T69" fmla="*/ 66 h 17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1" name="Google Shape;38;p2"/>
            <p:cNvSpPr>
              <a:spLocks/>
            </p:cNvSpPr>
            <p:nvPr/>
          </p:nvSpPr>
          <p:spPr bwMode="auto">
            <a:xfrm>
              <a:off x="8805734" y="2999719"/>
              <a:ext cx="106591" cy="27035"/>
            </a:xfrm>
            <a:custGeom>
              <a:avLst/>
              <a:gdLst>
                <a:gd name="T0" fmla="*/ 11140 w 1617"/>
                <a:gd name="T1" fmla="*/ 67 h 405"/>
                <a:gd name="T2" fmla="*/ 6724 w 1617"/>
                <a:gd name="T3" fmla="*/ 2270 h 405"/>
                <a:gd name="T4" fmla="*/ 66 w 1617"/>
                <a:gd name="T5" fmla="*/ 4539 h 405"/>
                <a:gd name="T6" fmla="*/ 66 w 1617"/>
                <a:gd name="T7" fmla="*/ 6809 h 405"/>
                <a:gd name="T8" fmla="*/ 4482 w 1617"/>
                <a:gd name="T9" fmla="*/ 11281 h 405"/>
                <a:gd name="T10" fmla="*/ 11140 w 1617"/>
                <a:gd name="T11" fmla="*/ 13551 h 405"/>
                <a:gd name="T12" fmla="*/ 22215 w 1617"/>
                <a:gd name="T13" fmla="*/ 18023 h 405"/>
                <a:gd name="T14" fmla="*/ 48846 w 1617"/>
                <a:gd name="T15" fmla="*/ 20293 h 405"/>
                <a:gd name="T16" fmla="*/ 75477 w 1617"/>
                <a:gd name="T17" fmla="*/ 24765 h 405"/>
                <a:gd name="T18" fmla="*/ 91034 w 1617"/>
                <a:gd name="T19" fmla="*/ 27035 h 405"/>
                <a:gd name="T20" fmla="*/ 104350 w 1617"/>
                <a:gd name="T21" fmla="*/ 24765 h 405"/>
                <a:gd name="T22" fmla="*/ 106591 w 1617"/>
                <a:gd name="T23" fmla="*/ 22496 h 405"/>
                <a:gd name="T24" fmla="*/ 106591 w 1617"/>
                <a:gd name="T25" fmla="*/ 20293 h 405"/>
                <a:gd name="T26" fmla="*/ 106591 w 1617"/>
                <a:gd name="T27" fmla="*/ 15754 h 405"/>
                <a:gd name="T28" fmla="*/ 104350 w 1617"/>
                <a:gd name="T29" fmla="*/ 13551 h 405"/>
                <a:gd name="T30" fmla="*/ 93275 w 1617"/>
                <a:gd name="T31" fmla="*/ 9012 h 405"/>
                <a:gd name="T32" fmla="*/ 77718 w 1617"/>
                <a:gd name="T33" fmla="*/ 6809 h 405"/>
                <a:gd name="T34" fmla="*/ 51087 w 1617"/>
                <a:gd name="T35" fmla="*/ 4539 h 405"/>
                <a:gd name="T36" fmla="*/ 24456 w 1617"/>
                <a:gd name="T37" fmla="*/ 67 h 405"/>
                <a:gd name="T38" fmla="*/ 11140 w 1617"/>
                <a:gd name="T39" fmla="*/ 67 h 4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2" name="Google Shape;39;p2"/>
            <p:cNvSpPr>
              <a:spLocks/>
            </p:cNvSpPr>
            <p:nvPr/>
          </p:nvSpPr>
          <p:spPr bwMode="auto">
            <a:xfrm>
              <a:off x="8443004" y="2878855"/>
              <a:ext cx="688868" cy="1216595"/>
            </a:xfrm>
            <a:custGeom>
              <a:avLst/>
              <a:gdLst>
                <a:gd name="T0" fmla="*/ 263897 w 10371"/>
                <a:gd name="T1" fmla="*/ 22384 h 18316"/>
                <a:gd name="T2" fmla="*/ 559145 w 10371"/>
                <a:gd name="T3" fmla="*/ 58186 h 18316"/>
                <a:gd name="T4" fmla="*/ 619523 w 10371"/>
                <a:gd name="T5" fmla="*/ 69345 h 18316"/>
                <a:gd name="T6" fmla="*/ 659775 w 10371"/>
                <a:gd name="T7" fmla="*/ 91730 h 18316"/>
                <a:gd name="T8" fmla="*/ 673192 w 10371"/>
                <a:gd name="T9" fmla="*/ 109597 h 18316"/>
                <a:gd name="T10" fmla="*/ 675384 w 10371"/>
                <a:gd name="T11" fmla="*/ 219194 h 18316"/>
                <a:gd name="T12" fmla="*/ 646358 w 10371"/>
                <a:gd name="T13" fmla="*/ 366785 h 18316"/>
                <a:gd name="T14" fmla="*/ 612814 w 10371"/>
                <a:gd name="T15" fmla="*/ 615006 h 18316"/>
                <a:gd name="T16" fmla="*/ 572562 w 10371"/>
                <a:gd name="T17" fmla="*/ 966116 h 18316"/>
                <a:gd name="T18" fmla="*/ 541211 w 10371"/>
                <a:gd name="T19" fmla="*/ 1153959 h 18316"/>
                <a:gd name="T20" fmla="*/ 509926 w 10371"/>
                <a:gd name="T21" fmla="*/ 1187502 h 18316"/>
                <a:gd name="T22" fmla="*/ 467415 w 10371"/>
                <a:gd name="T23" fmla="*/ 1200919 h 18316"/>
                <a:gd name="T24" fmla="*/ 223645 w 10371"/>
                <a:gd name="T25" fmla="*/ 1185310 h 18316"/>
                <a:gd name="T26" fmla="*/ 134240 w 10371"/>
                <a:gd name="T27" fmla="*/ 1174085 h 18316"/>
                <a:gd name="T28" fmla="*/ 111856 w 10371"/>
                <a:gd name="T29" fmla="*/ 1156217 h 18316"/>
                <a:gd name="T30" fmla="*/ 91730 w 10371"/>
                <a:gd name="T31" fmla="*/ 1156217 h 18316"/>
                <a:gd name="T32" fmla="*/ 62636 w 10371"/>
                <a:gd name="T33" fmla="*/ 1156217 h 18316"/>
                <a:gd name="T34" fmla="*/ 42510 w 10371"/>
                <a:gd name="T35" fmla="*/ 1142800 h 18316"/>
                <a:gd name="T36" fmla="*/ 24643 w 10371"/>
                <a:gd name="T37" fmla="*/ 1098097 h 18316"/>
                <a:gd name="T38" fmla="*/ 20192 w 10371"/>
                <a:gd name="T39" fmla="*/ 1024235 h 18316"/>
                <a:gd name="T40" fmla="*/ 40318 w 10371"/>
                <a:gd name="T41" fmla="*/ 872194 h 18316"/>
                <a:gd name="T42" fmla="*/ 143141 w 10371"/>
                <a:gd name="T43" fmla="*/ 165525 h 18316"/>
                <a:gd name="T44" fmla="*/ 161075 w 10371"/>
                <a:gd name="T45" fmla="*/ 69345 h 18316"/>
                <a:gd name="T46" fmla="*/ 183393 w 10371"/>
                <a:gd name="T47" fmla="*/ 26901 h 18316"/>
                <a:gd name="T48" fmla="*/ 210227 w 10371"/>
                <a:gd name="T49" fmla="*/ 11225 h 18316"/>
                <a:gd name="T50" fmla="*/ 185651 w 10371"/>
                <a:gd name="T51" fmla="*/ 4517 h 18316"/>
                <a:gd name="T52" fmla="*/ 156558 w 10371"/>
                <a:gd name="T53" fmla="*/ 38060 h 18316"/>
                <a:gd name="T54" fmla="*/ 136432 w 10371"/>
                <a:gd name="T55" fmla="*/ 107405 h 18316"/>
                <a:gd name="T56" fmla="*/ 60444 w 10371"/>
                <a:gd name="T57" fmla="*/ 621715 h 18316"/>
                <a:gd name="T58" fmla="*/ 4517 w 10371"/>
                <a:gd name="T59" fmla="*/ 1008626 h 18316"/>
                <a:gd name="T60" fmla="*/ 2258 w 10371"/>
                <a:gd name="T61" fmla="*/ 1077971 h 18316"/>
                <a:gd name="T62" fmla="*/ 15676 w 10371"/>
                <a:gd name="T63" fmla="*/ 1131641 h 18316"/>
                <a:gd name="T64" fmla="*/ 55928 w 10371"/>
                <a:gd name="T65" fmla="*/ 1167376 h 18316"/>
                <a:gd name="T66" fmla="*/ 138690 w 10371"/>
                <a:gd name="T67" fmla="*/ 1187502 h 18316"/>
                <a:gd name="T68" fmla="*/ 275122 w 10371"/>
                <a:gd name="T69" fmla="*/ 1205436 h 18316"/>
                <a:gd name="T70" fmla="*/ 480833 w 10371"/>
                <a:gd name="T71" fmla="*/ 1216595 h 18316"/>
                <a:gd name="T72" fmla="*/ 523343 w 10371"/>
                <a:gd name="T73" fmla="*/ 1203178 h 18316"/>
                <a:gd name="T74" fmla="*/ 552436 w 10371"/>
                <a:gd name="T75" fmla="*/ 1174085 h 18316"/>
                <a:gd name="T76" fmla="*/ 561337 w 10371"/>
                <a:gd name="T77" fmla="*/ 1138349 h 18316"/>
                <a:gd name="T78" fmla="*/ 594880 w 10371"/>
                <a:gd name="T79" fmla="*/ 950440 h 18316"/>
                <a:gd name="T80" fmla="*/ 628424 w 10371"/>
                <a:gd name="T81" fmla="*/ 630682 h 18316"/>
                <a:gd name="T82" fmla="*/ 650808 w 10371"/>
                <a:gd name="T83" fmla="*/ 422713 h 18316"/>
                <a:gd name="T84" fmla="*/ 682093 w 10371"/>
                <a:gd name="T85" fmla="*/ 261705 h 18316"/>
                <a:gd name="T86" fmla="*/ 688802 w 10371"/>
                <a:gd name="T87" fmla="*/ 167783 h 18316"/>
                <a:gd name="T88" fmla="*/ 682093 w 10371"/>
                <a:gd name="T89" fmla="*/ 102888 h 18316"/>
                <a:gd name="T90" fmla="*/ 668676 w 10371"/>
                <a:gd name="T91" fmla="*/ 80571 h 18316"/>
                <a:gd name="T92" fmla="*/ 630682 w 10371"/>
                <a:gd name="T93" fmla="*/ 55928 h 18316"/>
                <a:gd name="T94" fmla="*/ 556886 w 10371"/>
                <a:gd name="T95" fmla="*/ 42510 h 18316"/>
                <a:gd name="T96" fmla="*/ 301957 w 10371"/>
                <a:gd name="T97" fmla="*/ 8967 h 18316"/>
                <a:gd name="T98" fmla="*/ 228161 w 10371"/>
                <a:gd name="T99" fmla="*/ 6775 h 18316"/>
                <a:gd name="T100" fmla="*/ 210227 w 10371"/>
                <a:gd name="T101" fmla="*/ 66 h 183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lnTo>
                    <a:pt x="3401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3" name="Google Shape;40;p2"/>
            <p:cNvSpPr>
              <a:spLocks/>
            </p:cNvSpPr>
            <p:nvPr/>
          </p:nvSpPr>
          <p:spPr bwMode="auto">
            <a:xfrm>
              <a:off x="8498686" y="3034706"/>
              <a:ext cx="583868" cy="916025"/>
            </a:xfrm>
            <a:custGeom>
              <a:avLst/>
              <a:gdLst>
                <a:gd name="T0" fmla="*/ 145435 w 8788"/>
                <a:gd name="T1" fmla="*/ 17960 h 13771"/>
                <a:gd name="T2" fmla="*/ 201311 w 8788"/>
                <a:gd name="T3" fmla="*/ 24678 h 13771"/>
                <a:gd name="T4" fmla="*/ 346746 w 8788"/>
                <a:gd name="T5" fmla="*/ 47029 h 13771"/>
                <a:gd name="T6" fmla="*/ 572640 w 8788"/>
                <a:gd name="T7" fmla="*/ 73902 h 13771"/>
                <a:gd name="T8" fmla="*/ 557027 w 8788"/>
                <a:gd name="T9" fmla="*/ 165764 h 13771"/>
                <a:gd name="T10" fmla="*/ 518957 w 8788"/>
                <a:gd name="T11" fmla="*/ 465828 h 13771"/>
                <a:gd name="T12" fmla="*/ 489923 w 8788"/>
                <a:gd name="T13" fmla="*/ 678621 h 13771"/>
                <a:gd name="T14" fmla="*/ 398170 w 8788"/>
                <a:gd name="T15" fmla="*/ 886890 h 13771"/>
                <a:gd name="T16" fmla="*/ 284094 w 8788"/>
                <a:gd name="T17" fmla="*/ 871192 h 13771"/>
                <a:gd name="T18" fmla="*/ 176728 w 8788"/>
                <a:gd name="T19" fmla="*/ 853298 h 13771"/>
                <a:gd name="T20" fmla="*/ 69363 w 8788"/>
                <a:gd name="T21" fmla="*/ 839861 h 13771"/>
                <a:gd name="T22" fmla="*/ 15680 w 8788"/>
                <a:gd name="T23" fmla="*/ 842057 h 13771"/>
                <a:gd name="T24" fmla="*/ 96204 w 8788"/>
                <a:gd name="T25" fmla="*/ 217249 h 13771"/>
                <a:gd name="T26" fmla="*/ 116335 w 8788"/>
                <a:gd name="T27" fmla="*/ 62727 h 13771"/>
                <a:gd name="T28" fmla="*/ 143177 w 8788"/>
                <a:gd name="T29" fmla="*/ 0 h 13771"/>
                <a:gd name="T30" fmla="*/ 120787 w 8788"/>
                <a:gd name="T31" fmla="*/ 4523 h 13771"/>
                <a:gd name="T32" fmla="*/ 116335 w 8788"/>
                <a:gd name="T33" fmla="*/ 2262 h 13771"/>
                <a:gd name="T34" fmla="*/ 111884 w 8788"/>
                <a:gd name="T35" fmla="*/ 6718 h 13771"/>
                <a:gd name="T36" fmla="*/ 93945 w 8788"/>
                <a:gd name="T37" fmla="*/ 103037 h 13771"/>
                <a:gd name="T38" fmla="*/ 55942 w 8788"/>
                <a:gd name="T39" fmla="*/ 409886 h 13771"/>
                <a:gd name="T40" fmla="*/ 0 w 8788"/>
                <a:gd name="T41" fmla="*/ 853298 h 13771"/>
                <a:gd name="T42" fmla="*/ 11228 w 8788"/>
                <a:gd name="T43" fmla="*/ 855493 h 13771"/>
                <a:gd name="T44" fmla="*/ 42521 w 8788"/>
                <a:gd name="T45" fmla="*/ 857755 h 13771"/>
                <a:gd name="T46" fmla="*/ 127497 w 8788"/>
                <a:gd name="T47" fmla="*/ 866735 h 13771"/>
                <a:gd name="T48" fmla="*/ 239381 w 8788"/>
                <a:gd name="T49" fmla="*/ 880172 h 13771"/>
                <a:gd name="T50" fmla="*/ 346746 w 8788"/>
                <a:gd name="T51" fmla="*/ 900327 h 13771"/>
                <a:gd name="T52" fmla="*/ 454112 w 8788"/>
                <a:gd name="T53" fmla="*/ 907045 h 13771"/>
                <a:gd name="T54" fmla="*/ 460823 w 8788"/>
                <a:gd name="T55" fmla="*/ 916025 h 13771"/>
                <a:gd name="T56" fmla="*/ 467533 w 8788"/>
                <a:gd name="T57" fmla="*/ 913763 h 13771"/>
                <a:gd name="T58" fmla="*/ 469792 w 8788"/>
                <a:gd name="T59" fmla="*/ 904783 h 13771"/>
                <a:gd name="T60" fmla="*/ 476502 w 8788"/>
                <a:gd name="T61" fmla="*/ 900327 h 13771"/>
                <a:gd name="T62" fmla="*/ 471984 w 8788"/>
                <a:gd name="T63" fmla="*/ 891347 h 13771"/>
                <a:gd name="T64" fmla="*/ 505536 w 8788"/>
                <a:gd name="T65" fmla="*/ 696514 h 13771"/>
                <a:gd name="T66" fmla="*/ 557027 w 8788"/>
                <a:gd name="T67" fmla="*/ 293413 h 13771"/>
                <a:gd name="T68" fmla="*/ 577158 w 8788"/>
                <a:gd name="T69" fmla="*/ 129910 h 13771"/>
                <a:gd name="T70" fmla="*/ 579350 w 8788"/>
                <a:gd name="T71" fmla="*/ 73902 h 13771"/>
                <a:gd name="T72" fmla="*/ 583868 w 8788"/>
                <a:gd name="T73" fmla="*/ 64988 h 13771"/>
                <a:gd name="T74" fmla="*/ 577158 w 8788"/>
                <a:gd name="T75" fmla="*/ 58270 h 13771"/>
                <a:gd name="T76" fmla="*/ 333326 w 8788"/>
                <a:gd name="T77" fmla="*/ 29135 h 13771"/>
                <a:gd name="T78" fmla="*/ 216991 w 8788"/>
                <a:gd name="T79" fmla="*/ 8980 h 13771"/>
                <a:gd name="T80" fmla="*/ 167759 w 8788"/>
                <a:gd name="T81" fmla="*/ 2262 h 137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4" name="Google Shape;41;p2"/>
            <p:cNvSpPr>
              <a:spLocks/>
            </p:cNvSpPr>
            <p:nvPr/>
          </p:nvSpPr>
          <p:spPr bwMode="auto">
            <a:xfrm>
              <a:off x="8845506" y="2961552"/>
              <a:ext cx="20682" cy="20674"/>
            </a:xfrm>
            <a:custGeom>
              <a:avLst/>
              <a:gdLst>
                <a:gd name="T0" fmla="*/ 4626 w 304"/>
                <a:gd name="T1" fmla="*/ 0 h 304"/>
                <a:gd name="T2" fmla="*/ 68 w 304"/>
                <a:gd name="T3" fmla="*/ 6869 h 304"/>
                <a:gd name="T4" fmla="*/ 68 w 304"/>
                <a:gd name="T5" fmla="*/ 13737 h 304"/>
                <a:gd name="T6" fmla="*/ 2313 w 304"/>
                <a:gd name="T7" fmla="*/ 16050 h 304"/>
                <a:gd name="T8" fmla="*/ 4626 w 304"/>
                <a:gd name="T9" fmla="*/ 18362 h 304"/>
                <a:gd name="T10" fmla="*/ 11498 w 304"/>
                <a:gd name="T11" fmla="*/ 20606 h 304"/>
                <a:gd name="T12" fmla="*/ 16056 w 304"/>
                <a:gd name="T13" fmla="*/ 18362 h 304"/>
                <a:gd name="T14" fmla="*/ 20682 w 304"/>
                <a:gd name="T15" fmla="*/ 16050 h 304"/>
                <a:gd name="T16" fmla="*/ 20682 w 304"/>
                <a:gd name="T17" fmla="*/ 9181 h 304"/>
                <a:gd name="T18" fmla="*/ 20682 w 304"/>
                <a:gd name="T19" fmla="*/ 4624 h 304"/>
                <a:gd name="T20" fmla="*/ 16056 w 304"/>
                <a:gd name="T21" fmla="*/ 0 h 304"/>
                <a:gd name="T22" fmla="*/ 4626 w 304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35" name="Google Shape;42;p2"/>
          <p:cNvGrpSpPr>
            <a:grpSpLocks/>
          </p:cNvGrpSpPr>
          <p:nvPr/>
        </p:nvGrpSpPr>
        <p:grpSpPr bwMode="auto">
          <a:xfrm>
            <a:off x="9490075" y="4787900"/>
            <a:ext cx="2701925" cy="2062163"/>
            <a:chOff x="6445945" y="4797602"/>
            <a:chExt cx="2706053" cy="2066404"/>
          </a:xfrm>
        </p:grpSpPr>
        <p:sp>
          <p:nvSpPr>
            <p:cNvPr id="36" name="Google Shape;43;p2"/>
            <p:cNvSpPr>
              <a:spLocks/>
            </p:cNvSpPr>
            <p:nvPr/>
          </p:nvSpPr>
          <p:spPr bwMode="auto">
            <a:xfrm>
              <a:off x="6700333" y="5055306"/>
              <a:ext cx="112885" cy="1511227"/>
            </a:xfrm>
            <a:custGeom>
              <a:avLst/>
              <a:gdLst>
                <a:gd name="T0" fmla="*/ 103835 w 1684"/>
                <a:gd name="T1" fmla="*/ 66 h 22761"/>
                <a:gd name="T2" fmla="*/ 101556 w 1684"/>
                <a:gd name="T3" fmla="*/ 4515 h 22761"/>
                <a:gd name="T4" fmla="*/ 92574 w 1684"/>
                <a:gd name="T5" fmla="*/ 96141 h 22761"/>
                <a:gd name="T6" fmla="*/ 83524 w 1684"/>
                <a:gd name="T7" fmla="*/ 190024 h 22761"/>
                <a:gd name="T8" fmla="*/ 72195 w 1684"/>
                <a:gd name="T9" fmla="*/ 373342 h 22761"/>
                <a:gd name="T10" fmla="*/ 49672 w 1684"/>
                <a:gd name="T11" fmla="*/ 742168 h 22761"/>
                <a:gd name="T12" fmla="*/ 0 w 1684"/>
                <a:gd name="T13" fmla="*/ 1502197 h 22761"/>
                <a:gd name="T14" fmla="*/ 2279 w 1684"/>
                <a:gd name="T15" fmla="*/ 1504455 h 22761"/>
                <a:gd name="T16" fmla="*/ 2279 w 1684"/>
                <a:gd name="T17" fmla="*/ 1508903 h 22761"/>
                <a:gd name="T18" fmla="*/ 6770 w 1684"/>
                <a:gd name="T19" fmla="*/ 1511161 h 22761"/>
                <a:gd name="T20" fmla="*/ 9050 w 1684"/>
                <a:gd name="T21" fmla="*/ 1511161 h 22761"/>
                <a:gd name="T22" fmla="*/ 18032 w 1684"/>
                <a:gd name="T23" fmla="*/ 1508903 h 22761"/>
                <a:gd name="T24" fmla="*/ 20311 w 1684"/>
                <a:gd name="T25" fmla="*/ 1504455 h 22761"/>
                <a:gd name="T26" fmla="*/ 20311 w 1684"/>
                <a:gd name="T27" fmla="*/ 1502197 h 22761"/>
                <a:gd name="T28" fmla="*/ 67704 w 1684"/>
                <a:gd name="T29" fmla="*/ 760095 h 22761"/>
                <a:gd name="T30" fmla="*/ 94786 w 1684"/>
                <a:gd name="T31" fmla="*/ 382305 h 22761"/>
                <a:gd name="T32" fmla="*/ 106115 w 1684"/>
                <a:gd name="T33" fmla="*/ 194539 h 22761"/>
                <a:gd name="T34" fmla="*/ 110606 w 1684"/>
                <a:gd name="T35" fmla="*/ 98398 h 22761"/>
                <a:gd name="T36" fmla="*/ 112885 w 1684"/>
                <a:gd name="T37" fmla="*/ 4515 h 22761"/>
                <a:gd name="T38" fmla="*/ 110606 w 1684"/>
                <a:gd name="T39" fmla="*/ 66 h 22761"/>
                <a:gd name="T40" fmla="*/ 103835 w 1684"/>
                <a:gd name="T41" fmla="*/ 66 h 227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lnTo>
                    <a:pt x="154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7" name="Google Shape;44;p2"/>
            <p:cNvSpPr>
              <a:spLocks/>
            </p:cNvSpPr>
            <p:nvPr/>
          </p:nvSpPr>
          <p:spPr bwMode="auto">
            <a:xfrm>
              <a:off x="6457075" y="4802375"/>
              <a:ext cx="333884" cy="1894600"/>
            </a:xfrm>
            <a:custGeom>
              <a:avLst/>
              <a:gdLst>
                <a:gd name="T0" fmla="*/ 255421 w 5017"/>
                <a:gd name="T1" fmla="*/ 0 h 28517"/>
                <a:gd name="T2" fmla="*/ 235256 w 5017"/>
                <a:gd name="T3" fmla="*/ 2259 h 28517"/>
                <a:gd name="T4" fmla="*/ 217354 w 5017"/>
                <a:gd name="T5" fmla="*/ 6710 h 28517"/>
                <a:gd name="T6" fmla="*/ 197189 w 5017"/>
                <a:gd name="T7" fmla="*/ 15679 h 28517"/>
                <a:gd name="T8" fmla="*/ 179287 w 5017"/>
                <a:gd name="T9" fmla="*/ 26841 h 28517"/>
                <a:gd name="T10" fmla="*/ 163581 w 5017"/>
                <a:gd name="T11" fmla="*/ 40261 h 28517"/>
                <a:gd name="T12" fmla="*/ 152401 w 5017"/>
                <a:gd name="T13" fmla="*/ 58133 h 28517"/>
                <a:gd name="T14" fmla="*/ 143416 w 5017"/>
                <a:gd name="T15" fmla="*/ 76071 h 28517"/>
                <a:gd name="T16" fmla="*/ 134432 w 5017"/>
                <a:gd name="T17" fmla="*/ 93943 h 28517"/>
                <a:gd name="T18" fmla="*/ 127710 w 5017"/>
                <a:gd name="T19" fmla="*/ 114073 h 28517"/>
                <a:gd name="T20" fmla="*/ 123252 w 5017"/>
                <a:gd name="T21" fmla="*/ 134204 h 28517"/>
                <a:gd name="T22" fmla="*/ 116530 w 5017"/>
                <a:gd name="T23" fmla="*/ 174465 h 28517"/>
                <a:gd name="T24" fmla="*/ 100824 w 5017"/>
                <a:gd name="T25" fmla="*/ 313187 h 28517"/>
                <a:gd name="T26" fmla="*/ 87381 w 5017"/>
                <a:gd name="T27" fmla="*/ 451842 h 28517"/>
                <a:gd name="T28" fmla="*/ 65020 w 5017"/>
                <a:gd name="T29" fmla="*/ 731478 h 28517"/>
                <a:gd name="T30" fmla="*/ 42592 w 5017"/>
                <a:gd name="T31" fmla="*/ 1020016 h 28517"/>
                <a:gd name="T32" fmla="*/ 22428 w 5017"/>
                <a:gd name="T33" fmla="*/ 1308554 h 28517"/>
                <a:gd name="T34" fmla="*/ 8984 w 5017"/>
                <a:gd name="T35" fmla="*/ 1597093 h 28517"/>
                <a:gd name="T36" fmla="*/ 0 w 5017"/>
                <a:gd name="T37" fmla="*/ 1885631 h 28517"/>
                <a:gd name="T38" fmla="*/ 0 w 5017"/>
                <a:gd name="T39" fmla="*/ 1890149 h 28517"/>
                <a:gd name="T40" fmla="*/ 2263 w 5017"/>
                <a:gd name="T41" fmla="*/ 1892341 h 28517"/>
                <a:gd name="T42" fmla="*/ 8984 w 5017"/>
                <a:gd name="T43" fmla="*/ 1894600 h 28517"/>
                <a:gd name="T44" fmla="*/ 15706 w 5017"/>
                <a:gd name="T45" fmla="*/ 1892341 h 28517"/>
                <a:gd name="T46" fmla="*/ 17969 w 5017"/>
                <a:gd name="T47" fmla="*/ 1890149 h 28517"/>
                <a:gd name="T48" fmla="*/ 17969 w 5017"/>
                <a:gd name="T49" fmla="*/ 1885631 h 28517"/>
                <a:gd name="T50" fmla="*/ 26886 w 5017"/>
                <a:gd name="T51" fmla="*/ 1637354 h 28517"/>
                <a:gd name="T52" fmla="*/ 40330 w 5017"/>
                <a:gd name="T53" fmla="*/ 1389077 h 28517"/>
                <a:gd name="T54" fmla="*/ 53773 w 5017"/>
                <a:gd name="T55" fmla="*/ 1140799 h 28517"/>
                <a:gd name="T56" fmla="*/ 69479 w 5017"/>
                <a:gd name="T57" fmla="*/ 890263 h 28517"/>
                <a:gd name="T58" fmla="*/ 89644 w 5017"/>
                <a:gd name="T59" fmla="*/ 641986 h 28517"/>
                <a:gd name="T60" fmla="*/ 112071 w 5017"/>
                <a:gd name="T61" fmla="*/ 393709 h 28517"/>
                <a:gd name="T62" fmla="*/ 123252 w 5017"/>
                <a:gd name="T63" fmla="*/ 272926 h 28517"/>
                <a:gd name="T64" fmla="*/ 129973 w 5017"/>
                <a:gd name="T65" fmla="*/ 210275 h 28517"/>
                <a:gd name="T66" fmla="*/ 138958 w 5017"/>
                <a:gd name="T67" fmla="*/ 149883 h 28517"/>
                <a:gd name="T68" fmla="*/ 143416 w 5017"/>
                <a:gd name="T69" fmla="*/ 123042 h 28517"/>
                <a:gd name="T70" fmla="*/ 152401 w 5017"/>
                <a:gd name="T71" fmla="*/ 96202 h 28517"/>
                <a:gd name="T72" fmla="*/ 165844 w 5017"/>
                <a:gd name="T73" fmla="*/ 71553 h 28517"/>
                <a:gd name="T74" fmla="*/ 181483 w 5017"/>
                <a:gd name="T75" fmla="*/ 49230 h 28517"/>
                <a:gd name="T76" fmla="*/ 197189 w 5017"/>
                <a:gd name="T77" fmla="*/ 35810 h 28517"/>
                <a:gd name="T78" fmla="*/ 212895 w 5017"/>
                <a:gd name="T79" fmla="*/ 26841 h 28517"/>
                <a:gd name="T80" fmla="*/ 230797 w 5017"/>
                <a:gd name="T81" fmla="*/ 20131 h 28517"/>
                <a:gd name="T82" fmla="*/ 250962 w 5017"/>
                <a:gd name="T83" fmla="*/ 17872 h 28517"/>
                <a:gd name="T84" fmla="*/ 271127 w 5017"/>
                <a:gd name="T85" fmla="*/ 17872 h 28517"/>
                <a:gd name="T86" fmla="*/ 291292 w 5017"/>
                <a:gd name="T87" fmla="*/ 22389 h 28517"/>
                <a:gd name="T88" fmla="*/ 309194 w 5017"/>
                <a:gd name="T89" fmla="*/ 29100 h 28517"/>
                <a:gd name="T90" fmla="*/ 327162 w 5017"/>
                <a:gd name="T91" fmla="*/ 38002 h 28517"/>
                <a:gd name="T92" fmla="*/ 331621 w 5017"/>
                <a:gd name="T93" fmla="*/ 40261 h 28517"/>
                <a:gd name="T94" fmla="*/ 333884 w 5017"/>
                <a:gd name="T95" fmla="*/ 38002 h 28517"/>
                <a:gd name="T96" fmla="*/ 333884 w 5017"/>
                <a:gd name="T97" fmla="*/ 33551 h 28517"/>
                <a:gd name="T98" fmla="*/ 331621 w 5017"/>
                <a:gd name="T99" fmla="*/ 29100 h 28517"/>
                <a:gd name="T100" fmla="*/ 313719 w 5017"/>
                <a:gd name="T101" fmla="*/ 15679 h 28517"/>
                <a:gd name="T102" fmla="*/ 295751 w 5017"/>
                <a:gd name="T103" fmla="*/ 8969 h 28517"/>
                <a:gd name="T104" fmla="*/ 275586 w 5017"/>
                <a:gd name="T105" fmla="*/ 2259 h 28517"/>
                <a:gd name="T106" fmla="*/ 255421 w 5017"/>
                <a:gd name="T107" fmla="*/ 0 h 285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8" name="Google Shape;45;p2"/>
            <p:cNvSpPr>
              <a:spLocks/>
            </p:cNvSpPr>
            <p:nvPr/>
          </p:nvSpPr>
          <p:spPr bwMode="auto">
            <a:xfrm>
              <a:off x="8109007" y="4967814"/>
              <a:ext cx="62008" cy="60449"/>
            </a:xfrm>
            <a:custGeom>
              <a:avLst/>
              <a:gdLst>
                <a:gd name="T0" fmla="*/ 27567 w 911"/>
                <a:gd name="T1" fmla="*/ 0 h 910"/>
                <a:gd name="T2" fmla="*/ 20692 w 911"/>
                <a:gd name="T3" fmla="*/ 2259 h 910"/>
                <a:gd name="T4" fmla="*/ 13817 w 911"/>
                <a:gd name="T5" fmla="*/ 6709 h 910"/>
                <a:gd name="T6" fmla="*/ 9257 w 911"/>
                <a:gd name="T7" fmla="*/ 11226 h 910"/>
                <a:gd name="T8" fmla="*/ 4628 w 911"/>
                <a:gd name="T9" fmla="*/ 15677 h 910"/>
                <a:gd name="T10" fmla="*/ 68 w 911"/>
                <a:gd name="T11" fmla="*/ 22386 h 910"/>
                <a:gd name="T12" fmla="*/ 68 w 911"/>
                <a:gd name="T13" fmla="*/ 29095 h 910"/>
                <a:gd name="T14" fmla="*/ 68 w 911"/>
                <a:gd name="T15" fmla="*/ 38063 h 910"/>
                <a:gd name="T16" fmla="*/ 4628 w 911"/>
                <a:gd name="T17" fmla="*/ 44772 h 910"/>
                <a:gd name="T18" fmla="*/ 6943 w 911"/>
                <a:gd name="T19" fmla="*/ 49223 h 910"/>
                <a:gd name="T20" fmla="*/ 13817 w 911"/>
                <a:gd name="T21" fmla="*/ 55932 h 910"/>
                <a:gd name="T22" fmla="*/ 20692 w 911"/>
                <a:gd name="T23" fmla="*/ 58190 h 910"/>
                <a:gd name="T24" fmla="*/ 27567 w 911"/>
                <a:gd name="T25" fmla="*/ 60449 h 910"/>
                <a:gd name="T26" fmla="*/ 34441 w 911"/>
                <a:gd name="T27" fmla="*/ 60449 h 910"/>
                <a:gd name="T28" fmla="*/ 43630 w 911"/>
                <a:gd name="T29" fmla="*/ 58190 h 910"/>
                <a:gd name="T30" fmla="*/ 50505 w 911"/>
                <a:gd name="T31" fmla="*/ 53740 h 910"/>
                <a:gd name="T32" fmla="*/ 55065 w 911"/>
                <a:gd name="T33" fmla="*/ 47031 h 910"/>
                <a:gd name="T34" fmla="*/ 59626 w 911"/>
                <a:gd name="T35" fmla="*/ 40321 h 910"/>
                <a:gd name="T36" fmla="*/ 61940 w 911"/>
                <a:gd name="T37" fmla="*/ 33612 h 910"/>
                <a:gd name="T38" fmla="*/ 61940 w 911"/>
                <a:gd name="T39" fmla="*/ 24645 h 910"/>
                <a:gd name="T40" fmla="*/ 59626 w 911"/>
                <a:gd name="T41" fmla="*/ 17935 h 910"/>
                <a:gd name="T42" fmla="*/ 55065 w 911"/>
                <a:gd name="T43" fmla="*/ 11226 h 910"/>
                <a:gd name="T44" fmla="*/ 50505 w 911"/>
                <a:gd name="T45" fmla="*/ 4517 h 910"/>
                <a:gd name="T46" fmla="*/ 43630 w 911"/>
                <a:gd name="T47" fmla="*/ 2259 h 910"/>
                <a:gd name="T48" fmla="*/ 34441 w 911"/>
                <a:gd name="T49" fmla="*/ 0 h 910"/>
                <a:gd name="T50" fmla="*/ 27567 w 911"/>
                <a:gd name="T51" fmla="*/ 0 h 9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9" name="Google Shape;46;p2"/>
            <p:cNvSpPr>
              <a:spLocks/>
            </p:cNvSpPr>
            <p:nvPr/>
          </p:nvSpPr>
          <p:spPr bwMode="auto">
            <a:xfrm>
              <a:off x="6797319" y="5021900"/>
              <a:ext cx="2354679" cy="155895"/>
            </a:xfrm>
            <a:custGeom>
              <a:avLst/>
              <a:gdLst>
                <a:gd name="T0" fmla="*/ 42572 w 35454"/>
                <a:gd name="T1" fmla="*/ 66 h 2358"/>
                <a:gd name="T2" fmla="*/ 4516 w 35454"/>
                <a:gd name="T3" fmla="*/ 2248 h 2358"/>
                <a:gd name="T4" fmla="*/ 2325 w 35454"/>
                <a:gd name="T5" fmla="*/ 2248 h 2358"/>
                <a:gd name="T6" fmla="*/ 66 w 35454"/>
                <a:gd name="T7" fmla="*/ 4496 h 2358"/>
                <a:gd name="T8" fmla="*/ 66 w 35454"/>
                <a:gd name="T9" fmla="*/ 8925 h 2358"/>
                <a:gd name="T10" fmla="*/ 2325 w 35454"/>
                <a:gd name="T11" fmla="*/ 8925 h 2358"/>
                <a:gd name="T12" fmla="*/ 38056 w 35454"/>
                <a:gd name="T13" fmla="*/ 15603 h 2358"/>
                <a:gd name="T14" fmla="*/ 73854 w 35454"/>
                <a:gd name="T15" fmla="*/ 20098 h 2358"/>
                <a:gd name="T16" fmla="*/ 145383 w 35454"/>
                <a:gd name="T17" fmla="*/ 26776 h 2358"/>
                <a:gd name="T18" fmla="*/ 288507 w 35454"/>
                <a:gd name="T19" fmla="*/ 33453 h 2358"/>
                <a:gd name="T20" fmla="*/ 588172 w 35454"/>
                <a:gd name="T21" fmla="*/ 55667 h 2358"/>
                <a:gd name="T22" fmla="*/ 1203042 w 35454"/>
                <a:gd name="T23" fmla="*/ 95732 h 2358"/>
                <a:gd name="T24" fmla="*/ 1491483 w 35454"/>
                <a:gd name="T25" fmla="*/ 113583 h 2358"/>
                <a:gd name="T26" fmla="*/ 1779990 w 35454"/>
                <a:gd name="T27" fmla="*/ 131367 h 2358"/>
                <a:gd name="T28" fmla="*/ 2066172 w 35454"/>
                <a:gd name="T29" fmla="*/ 144722 h 2358"/>
                <a:gd name="T30" fmla="*/ 2354613 w 35454"/>
                <a:gd name="T31" fmla="*/ 155829 h 2358"/>
                <a:gd name="T32" fmla="*/ 2354613 w 35454"/>
                <a:gd name="T33" fmla="*/ 133615 h 2358"/>
                <a:gd name="T34" fmla="*/ 2070622 w 35454"/>
                <a:gd name="T35" fmla="*/ 120260 h 2358"/>
                <a:gd name="T36" fmla="*/ 1788889 w 35454"/>
                <a:gd name="T37" fmla="*/ 106905 h 2358"/>
                <a:gd name="T38" fmla="*/ 1504899 w 35454"/>
                <a:gd name="T39" fmla="*/ 93550 h 2358"/>
                <a:gd name="T40" fmla="*/ 1220974 w 35454"/>
                <a:gd name="T41" fmla="*/ 77948 h 2358"/>
                <a:gd name="T42" fmla="*/ 623903 w 35454"/>
                <a:gd name="T43" fmla="*/ 40131 h 2358"/>
                <a:gd name="T44" fmla="*/ 322047 w 35454"/>
                <a:gd name="T45" fmla="*/ 17851 h 2358"/>
                <a:gd name="T46" fmla="*/ 243810 w 35454"/>
                <a:gd name="T47" fmla="*/ 11173 h 2358"/>
                <a:gd name="T48" fmla="*/ 163315 w 35454"/>
                <a:gd name="T49" fmla="*/ 4496 h 2358"/>
                <a:gd name="T50" fmla="*/ 82820 w 35454"/>
                <a:gd name="T51" fmla="*/ 66 h 2358"/>
                <a:gd name="T52" fmla="*/ 42572 w 35454"/>
                <a:gd name="T53" fmla="*/ 66 h 23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lnTo>
                    <a:pt x="6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0" name="Google Shape;47;p2"/>
            <p:cNvSpPr>
              <a:spLocks/>
            </p:cNvSpPr>
            <p:nvPr/>
          </p:nvSpPr>
          <p:spPr bwMode="auto">
            <a:xfrm>
              <a:off x="6786189" y="4797602"/>
              <a:ext cx="2365809" cy="170212"/>
            </a:xfrm>
            <a:custGeom>
              <a:avLst/>
              <a:gdLst>
                <a:gd name="T0" fmla="*/ 536694 w 35622"/>
                <a:gd name="T1" fmla="*/ 35838 h 2560"/>
                <a:gd name="T2" fmla="*/ 626154 w 35622"/>
                <a:gd name="T3" fmla="*/ 44814 h 2560"/>
                <a:gd name="T4" fmla="*/ 690974 w 35622"/>
                <a:gd name="T5" fmla="*/ 53790 h 2560"/>
                <a:gd name="T6" fmla="*/ 614930 w 35622"/>
                <a:gd name="T7" fmla="*/ 53790 h 2560"/>
                <a:gd name="T8" fmla="*/ 469615 w 35622"/>
                <a:gd name="T9" fmla="*/ 38098 h 2560"/>
                <a:gd name="T10" fmla="*/ 496447 w 35622"/>
                <a:gd name="T11" fmla="*/ 33643 h 2560"/>
                <a:gd name="T12" fmla="*/ 134223 w 35622"/>
                <a:gd name="T13" fmla="*/ 66 h 2560"/>
                <a:gd name="T14" fmla="*/ 127515 w 35622"/>
                <a:gd name="T15" fmla="*/ 4521 h 2560"/>
                <a:gd name="T16" fmla="*/ 127515 w 35622"/>
                <a:gd name="T17" fmla="*/ 15691 h 2560"/>
                <a:gd name="T18" fmla="*/ 134223 w 35622"/>
                <a:gd name="T19" fmla="*/ 22407 h 2560"/>
                <a:gd name="T20" fmla="*/ 136415 w 35622"/>
                <a:gd name="T21" fmla="*/ 15691 h 2560"/>
                <a:gd name="T22" fmla="*/ 210201 w 35622"/>
                <a:gd name="T23" fmla="*/ 29122 h 2560"/>
                <a:gd name="T24" fmla="*/ 158797 w 35622"/>
                <a:gd name="T25" fmla="*/ 26928 h 2560"/>
                <a:gd name="T26" fmla="*/ 71595 w 35622"/>
                <a:gd name="T27" fmla="*/ 22407 h 2560"/>
                <a:gd name="T28" fmla="*/ 26898 w 35622"/>
                <a:gd name="T29" fmla="*/ 17952 h 2560"/>
                <a:gd name="T30" fmla="*/ 6774 w 35622"/>
                <a:gd name="T31" fmla="*/ 11237 h 2560"/>
                <a:gd name="T32" fmla="*/ 8966 w 35622"/>
                <a:gd name="T33" fmla="*/ 4521 h 2560"/>
                <a:gd name="T34" fmla="*/ 2258 w 35622"/>
                <a:gd name="T35" fmla="*/ 8976 h 2560"/>
                <a:gd name="T36" fmla="*/ 0 w 35622"/>
                <a:gd name="T37" fmla="*/ 15691 h 2560"/>
                <a:gd name="T38" fmla="*/ 17932 w 35622"/>
                <a:gd name="T39" fmla="*/ 26928 h 2560"/>
                <a:gd name="T40" fmla="*/ 73853 w 35622"/>
                <a:gd name="T41" fmla="*/ 35838 h 2560"/>
                <a:gd name="T42" fmla="*/ 420402 w 35622"/>
                <a:gd name="T43" fmla="*/ 58244 h 2560"/>
                <a:gd name="T44" fmla="*/ 1728498 w 35622"/>
                <a:gd name="T45" fmla="*/ 134374 h 2560"/>
                <a:gd name="T46" fmla="*/ 2365743 w 35622"/>
                <a:gd name="T47" fmla="*/ 152260 h 2560"/>
                <a:gd name="T48" fmla="*/ 728963 w 35622"/>
                <a:gd name="T49" fmla="*/ 60505 h 2560"/>
                <a:gd name="T50" fmla="*/ 724513 w 35622"/>
                <a:gd name="T51" fmla="*/ 49268 h 2560"/>
                <a:gd name="T52" fmla="*/ 699940 w 35622"/>
                <a:gd name="T53" fmla="*/ 38098 h 2560"/>
                <a:gd name="T54" fmla="*/ 655177 w 35622"/>
                <a:gd name="T55" fmla="*/ 33643 h 2560"/>
                <a:gd name="T56" fmla="*/ 512054 w 35622"/>
                <a:gd name="T57" fmla="*/ 20213 h 2560"/>
                <a:gd name="T58" fmla="*/ 476323 w 35622"/>
                <a:gd name="T59" fmla="*/ 17952 h 2560"/>
                <a:gd name="T60" fmla="*/ 465099 w 35622"/>
                <a:gd name="T61" fmla="*/ 26928 h 2560"/>
                <a:gd name="T62" fmla="*/ 453942 w 35622"/>
                <a:gd name="T63" fmla="*/ 44814 h 2560"/>
                <a:gd name="T64" fmla="*/ 364481 w 35622"/>
                <a:gd name="T65" fmla="*/ 33643 h 2560"/>
                <a:gd name="T66" fmla="*/ 360032 w 35622"/>
                <a:gd name="T67" fmla="*/ 29122 h 2560"/>
                <a:gd name="T68" fmla="*/ 245998 w 35622"/>
                <a:gd name="T69" fmla="*/ 17952 h 2560"/>
                <a:gd name="T70" fmla="*/ 134223 w 35622"/>
                <a:gd name="T71" fmla="*/ 66 h 25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lnTo>
                    <a:pt x="7677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1" name="Google Shape;48;p2"/>
            <p:cNvSpPr>
              <a:spLocks/>
            </p:cNvSpPr>
            <p:nvPr/>
          </p:nvSpPr>
          <p:spPr bwMode="auto">
            <a:xfrm>
              <a:off x="8024741" y="4983722"/>
              <a:ext cx="31799" cy="30224"/>
            </a:xfrm>
            <a:custGeom>
              <a:avLst/>
              <a:gdLst>
                <a:gd name="T0" fmla="*/ 6872 w 472"/>
                <a:gd name="T1" fmla="*/ 0 h 472"/>
                <a:gd name="T2" fmla="*/ 4581 w 472"/>
                <a:gd name="T3" fmla="*/ 4354 h 472"/>
                <a:gd name="T4" fmla="*/ 67 w 472"/>
                <a:gd name="T5" fmla="*/ 6467 h 472"/>
                <a:gd name="T6" fmla="*/ 67 w 472"/>
                <a:gd name="T7" fmla="*/ 10822 h 472"/>
                <a:gd name="T8" fmla="*/ 67 w 472"/>
                <a:gd name="T9" fmla="*/ 19402 h 472"/>
                <a:gd name="T10" fmla="*/ 2291 w 472"/>
                <a:gd name="T11" fmla="*/ 23757 h 472"/>
                <a:gd name="T12" fmla="*/ 4581 w 472"/>
                <a:gd name="T13" fmla="*/ 23757 h 472"/>
                <a:gd name="T14" fmla="*/ 6872 w 472"/>
                <a:gd name="T15" fmla="*/ 28047 h 472"/>
                <a:gd name="T16" fmla="*/ 13676 w 472"/>
                <a:gd name="T17" fmla="*/ 28047 h 472"/>
                <a:gd name="T18" fmla="*/ 18190 w 472"/>
                <a:gd name="T19" fmla="*/ 30224 h 472"/>
                <a:gd name="T20" fmla="*/ 22704 w 472"/>
                <a:gd name="T21" fmla="*/ 28047 h 472"/>
                <a:gd name="T22" fmla="*/ 27285 w 472"/>
                <a:gd name="T23" fmla="*/ 25870 h 472"/>
                <a:gd name="T24" fmla="*/ 29508 w 472"/>
                <a:gd name="T25" fmla="*/ 21579 h 472"/>
                <a:gd name="T26" fmla="*/ 31799 w 472"/>
                <a:gd name="T27" fmla="*/ 17289 h 472"/>
                <a:gd name="T28" fmla="*/ 31799 w 472"/>
                <a:gd name="T29" fmla="*/ 10822 h 472"/>
                <a:gd name="T30" fmla="*/ 29508 w 472"/>
                <a:gd name="T31" fmla="*/ 6467 h 472"/>
                <a:gd name="T32" fmla="*/ 24995 w 472"/>
                <a:gd name="T33" fmla="*/ 2177 h 472"/>
                <a:gd name="T34" fmla="*/ 22704 w 472"/>
                <a:gd name="T35" fmla="*/ 2177 h 472"/>
                <a:gd name="T36" fmla="*/ 18190 w 472"/>
                <a:gd name="T37" fmla="*/ 0 h 472"/>
                <a:gd name="T38" fmla="*/ 6872 w 472"/>
                <a:gd name="T39" fmla="*/ 0 h 4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2" name="Google Shape;49;p2"/>
            <p:cNvSpPr>
              <a:spLocks/>
            </p:cNvSpPr>
            <p:nvPr/>
          </p:nvSpPr>
          <p:spPr bwMode="auto">
            <a:xfrm>
              <a:off x="8239381" y="6776513"/>
              <a:ext cx="93806" cy="66812"/>
            </a:xfrm>
            <a:custGeom>
              <a:avLst/>
              <a:gdLst>
                <a:gd name="T0" fmla="*/ 29037 w 1415"/>
                <a:gd name="T1" fmla="*/ 66 h 1011"/>
                <a:gd name="T2" fmla="*/ 13458 w 1415"/>
                <a:gd name="T3" fmla="*/ 6741 h 1011"/>
                <a:gd name="T4" fmla="*/ 2254 w 1415"/>
                <a:gd name="T5" fmla="*/ 15662 h 1011"/>
                <a:gd name="T6" fmla="*/ 66 w 1415"/>
                <a:gd name="T7" fmla="*/ 17843 h 1011"/>
                <a:gd name="T8" fmla="*/ 66 w 1415"/>
                <a:gd name="T9" fmla="*/ 20090 h 1011"/>
                <a:gd name="T10" fmla="*/ 2254 w 1415"/>
                <a:gd name="T11" fmla="*/ 22337 h 1011"/>
                <a:gd name="T12" fmla="*/ 4508 w 1415"/>
                <a:gd name="T13" fmla="*/ 22337 h 1011"/>
                <a:gd name="T14" fmla="*/ 6762 w 1415"/>
                <a:gd name="T15" fmla="*/ 26764 h 1011"/>
                <a:gd name="T16" fmla="*/ 15645 w 1415"/>
                <a:gd name="T17" fmla="*/ 33439 h 1011"/>
                <a:gd name="T18" fmla="*/ 24595 w 1415"/>
                <a:gd name="T19" fmla="*/ 40114 h 1011"/>
                <a:gd name="T20" fmla="*/ 26849 w 1415"/>
                <a:gd name="T21" fmla="*/ 42361 h 1011"/>
                <a:gd name="T22" fmla="*/ 31291 w 1415"/>
                <a:gd name="T23" fmla="*/ 40114 h 1011"/>
                <a:gd name="T24" fmla="*/ 31291 w 1415"/>
                <a:gd name="T25" fmla="*/ 37867 h 1011"/>
                <a:gd name="T26" fmla="*/ 31291 w 1415"/>
                <a:gd name="T27" fmla="*/ 33439 h 1011"/>
                <a:gd name="T28" fmla="*/ 24595 w 1415"/>
                <a:gd name="T29" fmla="*/ 24518 h 1011"/>
                <a:gd name="T30" fmla="*/ 51378 w 1415"/>
                <a:gd name="T31" fmla="*/ 26764 h 1011"/>
                <a:gd name="T32" fmla="*/ 78161 w 1415"/>
                <a:gd name="T33" fmla="*/ 26764 h 1011"/>
                <a:gd name="T34" fmla="*/ 75907 w 1415"/>
                <a:gd name="T35" fmla="*/ 44541 h 1011"/>
                <a:gd name="T36" fmla="*/ 78161 w 1415"/>
                <a:gd name="T37" fmla="*/ 62384 h 1011"/>
                <a:gd name="T38" fmla="*/ 80415 w 1415"/>
                <a:gd name="T39" fmla="*/ 66812 h 1011"/>
                <a:gd name="T40" fmla="*/ 82602 w 1415"/>
                <a:gd name="T41" fmla="*/ 66812 h 1011"/>
                <a:gd name="T42" fmla="*/ 87110 w 1415"/>
                <a:gd name="T43" fmla="*/ 64565 h 1011"/>
                <a:gd name="T44" fmla="*/ 89298 w 1415"/>
                <a:gd name="T45" fmla="*/ 62384 h 1011"/>
                <a:gd name="T46" fmla="*/ 91552 w 1415"/>
                <a:gd name="T47" fmla="*/ 51216 h 1011"/>
                <a:gd name="T48" fmla="*/ 93806 w 1415"/>
                <a:gd name="T49" fmla="*/ 40114 h 1011"/>
                <a:gd name="T50" fmla="*/ 93806 w 1415"/>
                <a:gd name="T51" fmla="*/ 17843 h 1011"/>
                <a:gd name="T52" fmla="*/ 93806 w 1415"/>
                <a:gd name="T53" fmla="*/ 15662 h 1011"/>
                <a:gd name="T54" fmla="*/ 91552 w 1415"/>
                <a:gd name="T55" fmla="*/ 13415 h 1011"/>
                <a:gd name="T56" fmla="*/ 87110 w 1415"/>
                <a:gd name="T57" fmla="*/ 11168 h 1011"/>
                <a:gd name="T58" fmla="*/ 35732 w 1415"/>
                <a:gd name="T59" fmla="*/ 11168 h 1011"/>
                <a:gd name="T60" fmla="*/ 37986 w 1415"/>
                <a:gd name="T61" fmla="*/ 6741 h 1011"/>
                <a:gd name="T62" fmla="*/ 37986 w 1415"/>
                <a:gd name="T63" fmla="*/ 2313 h 1011"/>
                <a:gd name="T64" fmla="*/ 33545 w 1415"/>
                <a:gd name="T65" fmla="*/ 66 h 1011"/>
                <a:gd name="T66" fmla="*/ 29037 w 1415"/>
                <a:gd name="T67" fmla="*/ 66 h 10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3" name="Google Shape;50;p2"/>
            <p:cNvSpPr>
              <a:spLocks/>
            </p:cNvSpPr>
            <p:nvPr/>
          </p:nvSpPr>
          <p:spPr bwMode="auto">
            <a:xfrm>
              <a:off x="7864158" y="6727200"/>
              <a:ext cx="290957" cy="97036"/>
            </a:xfrm>
            <a:custGeom>
              <a:avLst/>
              <a:gdLst>
                <a:gd name="T0" fmla="*/ 24656 w 4378"/>
                <a:gd name="T1" fmla="*/ 11325 h 1448"/>
                <a:gd name="T2" fmla="*/ 55958 w 4378"/>
                <a:gd name="T3" fmla="*/ 18094 h 1448"/>
                <a:gd name="T4" fmla="*/ 87327 w 4378"/>
                <a:gd name="T5" fmla="*/ 20305 h 1448"/>
                <a:gd name="T6" fmla="*/ 118629 w 4378"/>
                <a:gd name="T7" fmla="*/ 22584 h 1448"/>
                <a:gd name="T8" fmla="*/ 149931 w 4378"/>
                <a:gd name="T9" fmla="*/ 27074 h 1448"/>
                <a:gd name="T10" fmla="*/ 214862 w 4378"/>
                <a:gd name="T11" fmla="*/ 40610 h 1448"/>
                <a:gd name="T12" fmla="*/ 237192 w 4378"/>
                <a:gd name="T13" fmla="*/ 42889 h 1448"/>
                <a:gd name="T14" fmla="*/ 246164 w 4378"/>
                <a:gd name="T15" fmla="*/ 45167 h 1448"/>
                <a:gd name="T16" fmla="*/ 255136 w 4378"/>
                <a:gd name="T17" fmla="*/ 47379 h 1448"/>
                <a:gd name="T18" fmla="*/ 261848 w 4378"/>
                <a:gd name="T19" fmla="*/ 51936 h 1448"/>
                <a:gd name="T20" fmla="*/ 266301 w 4378"/>
                <a:gd name="T21" fmla="*/ 58704 h 1448"/>
                <a:gd name="T22" fmla="*/ 266301 w 4378"/>
                <a:gd name="T23" fmla="*/ 67684 h 1448"/>
                <a:gd name="T24" fmla="*/ 264041 w 4378"/>
                <a:gd name="T25" fmla="*/ 79009 h 1448"/>
                <a:gd name="T26" fmla="*/ 132054 w 4378"/>
                <a:gd name="T27" fmla="*/ 67684 h 1448"/>
                <a:gd name="T28" fmla="*/ 73902 w 4378"/>
                <a:gd name="T29" fmla="*/ 60916 h 1448"/>
                <a:gd name="T30" fmla="*/ 44793 w 4378"/>
                <a:gd name="T31" fmla="*/ 58704 h 1448"/>
                <a:gd name="T32" fmla="*/ 15684 w 4378"/>
                <a:gd name="T33" fmla="*/ 60916 h 1448"/>
                <a:gd name="T34" fmla="*/ 24656 w 4378"/>
                <a:gd name="T35" fmla="*/ 11325 h 1448"/>
                <a:gd name="T36" fmla="*/ 49246 w 4378"/>
                <a:gd name="T37" fmla="*/ 0 h 1448"/>
                <a:gd name="T38" fmla="*/ 20204 w 4378"/>
                <a:gd name="T39" fmla="*/ 2278 h 1448"/>
                <a:gd name="T40" fmla="*/ 13491 w 4378"/>
                <a:gd name="T41" fmla="*/ 2278 h 1448"/>
                <a:gd name="T42" fmla="*/ 2260 w 4378"/>
                <a:gd name="T43" fmla="*/ 4557 h 1448"/>
                <a:gd name="T44" fmla="*/ 2260 w 4378"/>
                <a:gd name="T45" fmla="*/ 6768 h 1448"/>
                <a:gd name="T46" fmla="*/ 11232 w 4378"/>
                <a:gd name="T47" fmla="*/ 9047 h 1448"/>
                <a:gd name="T48" fmla="*/ 4519 w 4378"/>
                <a:gd name="T49" fmla="*/ 33842 h 1448"/>
                <a:gd name="T50" fmla="*/ 0 w 4378"/>
                <a:gd name="T51" fmla="*/ 60916 h 1448"/>
                <a:gd name="T52" fmla="*/ 2260 w 4378"/>
                <a:gd name="T53" fmla="*/ 65472 h 1448"/>
                <a:gd name="T54" fmla="*/ 4519 w 4378"/>
                <a:gd name="T55" fmla="*/ 69962 h 1448"/>
                <a:gd name="T56" fmla="*/ 11232 w 4378"/>
                <a:gd name="T57" fmla="*/ 69962 h 1448"/>
                <a:gd name="T58" fmla="*/ 15684 w 4378"/>
                <a:gd name="T59" fmla="*/ 67684 h 1448"/>
                <a:gd name="T60" fmla="*/ 42534 w 4378"/>
                <a:gd name="T61" fmla="*/ 74452 h 1448"/>
                <a:gd name="T62" fmla="*/ 73902 w 4378"/>
                <a:gd name="T63" fmla="*/ 79009 h 1448"/>
                <a:gd name="T64" fmla="*/ 132054 w 4378"/>
                <a:gd name="T65" fmla="*/ 83499 h 1448"/>
                <a:gd name="T66" fmla="*/ 273013 w 4378"/>
                <a:gd name="T67" fmla="*/ 97036 h 1448"/>
                <a:gd name="T68" fmla="*/ 275273 w 4378"/>
                <a:gd name="T69" fmla="*/ 94758 h 1448"/>
                <a:gd name="T70" fmla="*/ 279725 w 4378"/>
                <a:gd name="T71" fmla="*/ 92546 h 1448"/>
                <a:gd name="T72" fmla="*/ 279725 w 4378"/>
                <a:gd name="T73" fmla="*/ 90268 h 1448"/>
                <a:gd name="T74" fmla="*/ 279725 w 4378"/>
                <a:gd name="T75" fmla="*/ 85778 h 1448"/>
                <a:gd name="T76" fmla="*/ 279725 w 4378"/>
                <a:gd name="T77" fmla="*/ 83499 h 1448"/>
                <a:gd name="T78" fmla="*/ 290891 w 4378"/>
                <a:gd name="T79" fmla="*/ 49657 h 1448"/>
                <a:gd name="T80" fmla="*/ 290891 w 4378"/>
                <a:gd name="T81" fmla="*/ 45167 h 1448"/>
                <a:gd name="T82" fmla="*/ 290891 w 4378"/>
                <a:gd name="T83" fmla="*/ 42889 h 1448"/>
                <a:gd name="T84" fmla="*/ 288697 w 4378"/>
                <a:gd name="T85" fmla="*/ 40610 h 1448"/>
                <a:gd name="T86" fmla="*/ 284178 w 4378"/>
                <a:gd name="T87" fmla="*/ 38399 h 1448"/>
                <a:gd name="T88" fmla="*/ 212602 w 4378"/>
                <a:gd name="T89" fmla="*/ 22584 h 1448"/>
                <a:gd name="T90" fmla="*/ 138766 w 4378"/>
                <a:gd name="T91" fmla="*/ 9047 h 1448"/>
                <a:gd name="T92" fmla="*/ 80615 w 4378"/>
                <a:gd name="T93" fmla="*/ 2278 h 1448"/>
                <a:gd name="T94" fmla="*/ 49246 w 4378"/>
                <a:gd name="T95" fmla="*/ 0 h 14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4" name="Google Shape;51;p2"/>
            <p:cNvSpPr>
              <a:spLocks/>
            </p:cNvSpPr>
            <p:nvPr/>
          </p:nvSpPr>
          <p:spPr bwMode="auto">
            <a:xfrm>
              <a:off x="6705103" y="6564942"/>
              <a:ext cx="2446895" cy="189301"/>
            </a:xfrm>
            <a:custGeom>
              <a:avLst/>
              <a:gdLst>
                <a:gd name="T0" fmla="*/ 40257 w 36834"/>
                <a:gd name="T1" fmla="*/ 0 h 2863"/>
                <a:gd name="T2" fmla="*/ 2259 w 36834"/>
                <a:gd name="T3" fmla="*/ 2248 h 2863"/>
                <a:gd name="T4" fmla="*/ 0 w 36834"/>
                <a:gd name="T5" fmla="*/ 4496 h 2863"/>
                <a:gd name="T6" fmla="*/ 2259 w 36834"/>
                <a:gd name="T7" fmla="*/ 6678 h 2863"/>
                <a:gd name="T8" fmla="*/ 38065 w 36834"/>
                <a:gd name="T9" fmla="*/ 13356 h 2863"/>
                <a:gd name="T10" fmla="*/ 73804 w 36834"/>
                <a:gd name="T11" fmla="*/ 17852 h 2863"/>
                <a:gd name="T12" fmla="*/ 145416 w 36834"/>
                <a:gd name="T13" fmla="*/ 22282 h 2863"/>
                <a:gd name="T14" fmla="*/ 290766 w 36834"/>
                <a:gd name="T15" fmla="*/ 26779 h 2863"/>
                <a:gd name="T16" fmla="*/ 610628 w 36834"/>
                <a:gd name="T17" fmla="*/ 44565 h 2863"/>
                <a:gd name="T18" fmla="*/ 928231 w 36834"/>
                <a:gd name="T19" fmla="*/ 64599 h 2863"/>
                <a:gd name="T20" fmla="*/ 1248027 w 36834"/>
                <a:gd name="T21" fmla="*/ 86881 h 2863"/>
                <a:gd name="T22" fmla="*/ 1547760 w 36834"/>
                <a:gd name="T23" fmla="*/ 111346 h 2863"/>
                <a:gd name="T24" fmla="*/ 1847428 w 36834"/>
                <a:gd name="T25" fmla="*/ 135810 h 2863"/>
                <a:gd name="T26" fmla="*/ 2446829 w 36834"/>
                <a:gd name="T27" fmla="*/ 189235 h 2863"/>
                <a:gd name="T28" fmla="*/ 2446829 w 36834"/>
                <a:gd name="T29" fmla="*/ 169201 h 2863"/>
                <a:gd name="T30" fmla="*/ 2151612 w 36834"/>
                <a:gd name="T31" fmla="*/ 140306 h 2863"/>
                <a:gd name="T32" fmla="*/ 1856396 w 36834"/>
                <a:gd name="T33" fmla="*/ 115776 h 2863"/>
                <a:gd name="T34" fmla="*/ 1561179 w 36834"/>
                <a:gd name="T35" fmla="*/ 93560 h 2863"/>
                <a:gd name="T36" fmla="*/ 1265963 w 36834"/>
                <a:gd name="T37" fmla="*/ 71277 h 2863"/>
                <a:gd name="T38" fmla="*/ 946101 w 36834"/>
                <a:gd name="T39" fmla="*/ 51243 h 2863"/>
                <a:gd name="T40" fmla="*/ 628497 w 36834"/>
                <a:gd name="T41" fmla="*/ 31209 h 2863"/>
                <a:gd name="T42" fmla="*/ 308702 w 36834"/>
                <a:gd name="T43" fmla="*/ 13356 h 2863"/>
                <a:gd name="T44" fmla="*/ 156576 w 36834"/>
                <a:gd name="T45" fmla="*/ 2248 h 2863"/>
                <a:gd name="T46" fmla="*/ 78321 w 36834"/>
                <a:gd name="T47" fmla="*/ 0 h 2863"/>
                <a:gd name="T48" fmla="*/ 40257 w 36834"/>
                <a:gd name="T49" fmla="*/ 0 h 28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5" name="Google Shape;52;p2"/>
            <p:cNvSpPr>
              <a:spLocks/>
            </p:cNvSpPr>
            <p:nvPr/>
          </p:nvSpPr>
          <p:spPr bwMode="auto">
            <a:xfrm>
              <a:off x="7671778" y="6765379"/>
              <a:ext cx="84266" cy="22271"/>
            </a:xfrm>
            <a:custGeom>
              <a:avLst/>
              <a:gdLst>
                <a:gd name="T0" fmla="*/ 4411 w 1280"/>
                <a:gd name="T1" fmla="*/ 66 h 338"/>
                <a:gd name="T2" fmla="*/ 0 w 1280"/>
                <a:gd name="T3" fmla="*/ 2240 h 338"/>
                <a:gd name="T4" fmla="*/ 0 w 1280"/>
                <a:gd name="T5" fmla="*/ 4481 h 338"/>
                <a:gd name="T6" fmla="*/ 0 w 1280"/>
                <a:gd name="T7" fmla="*/ 6721 h 338"/>
                <a:gd name="T8" fmla="*/ 2238 w 1280"/>
                <a:gd name="T9" fmla="*/ 11136 h 338"/>
                <a:gd name="T10" fmla="*/ 13298 w 1280"/>
                <a:gd name="T11" fmla="*/ 15550 h 338"/>
                <a:gd name="T12" fmla="*/ 24358 w 1280"/>
                <a:gd name="T13" fmla="*/ 17790 h 338"/>
                <a:gd name="T14" fmla="*/ 48782 w 1280"/>
                <a:gd name="T15" fmla="*/ 20031 h 338"/>
                <a:gd name="T16" fmla="*/ 68729 w 1280"/>
                <a:gd name="T17" fmla="*/ 22205 h 338"/>
                <a:gd name="T18" fmla="*/ 77551 w 1280"/>
                <a:gd name="T19" fmla="*/ 20031 h 338"/>
                <a:gd name="T20" fmla="*/ 82028 w 1280"/>
                <a:gd name="T21" fmla="*/ 17790 h 338"/>
                <a:gd name="T22" fmla="*/ 84200 w 1280"/>
                <a:gd name="T23" fmla="*/ 13376 h 338"/>
                <a:gd name="T24" fmla="*/ 84200 w 1280"/>
                <a:gd name="T25" fmla="*/ 11136 h 338"/>
                <a:gd name="T26" fmla="*/ 84200 w 1280"/>
                <a:gd name="T27" fmla="*/ 8895 h 338"/>
                <a:gd name="T28" fmla="*/ 77551 w 1280"/>
                <a:gd name="T29" fmla="*/ 4481 h 338"/>
                <a:gd name="T30" fmla="*/ 53193 w 1280"/>
                <a:gd name="T31" fmla="*/ 4481 h 338"/>
                <a:gd name="T32" fmla="*/ 28835 w 1280"/>
                <a:gd name="T33" fmla="*/ 2240 h 338"/>
                <a:gd name="T34" fmla="*/ 4411 w 1280"/>
                <a:gd name="T35" fmla="*/ 66 h 3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6" name="Google Shape;53;p2"/>
            <p:cNvSpPr>
              <a:spLocks/>
            </p:cNvSpPr>
            <p:nvPr/>
          </p:nvSpPr>
          <p:spPr bwMode="auto">
            <a:xfrm>
              <a:off x="7678138" y="6696975"/>
              <a:ext cx="87445" cy="19089"/>
            </a:xfrm>
            <a:custGeom>
              <a:avLst/>
              <a:gdLst>
                <a:gd name="T0" fmla="*/ 26886 w 1314"/>
                <a:gd name="T1" fmla="*/ 63 h 304"/>
                <a:gd name="T2" fmla="*/ 15705 w 1314"/>
                <a:gd name="T3" fmla="*/ 2198 h 304"/>
                <a:gd name="T4" fmla="*/ 2263 w 1314"/>
                <a:gd name="T5" fmla="*/ 4270 h 304"/>
                <a:gd name="T6" fmla="*/ 0 w 1314"/>
                <a:gd name="T7" fmla="*/ 6405 h 304"/>
                <a:gd name="T8" fmla="*/ 2263 w 1314"/>
                <a:gd name="T9" fmla="*/ 8540 h 304"/>
                <a:gd name="T10" fmla="*/ 11180 w 1314"/>
                <a:gd name="T11" fmla="*/ 12747 h 304"/>
                <a:gd name="T12" fmla="*/ 20164 w 1314"/>
                <a:gd name="T13" fmla="*/ 16954 h 304"/>
                <a:gd name="T14" fmla="*/ 44787 w 1314"/>
                <a:gd name="T15" fmla="*/ 19089 h 304"/>
                <a:gd name="T16" fmla="*/ 67214 w 1314"/>
                <a:gd name="T17" fmla="*/ 19089 h 304"/>
                <a:gd name="T18" fmla="*/ 76198 w 1314"/>
                <a:gd name="T19" fmla="*/ 16954 h 304"/>
                <a:gd name="T20" fmla="*/ 80657 w 1314"/>
                <a:gd name="T21" fmla="*/ 14882 h 304"/>
                <a:gd name="T22" fmla="*/ 85116 w 1314"/>
                <a:gd name="T23" fmla="*/ 12747 h 304"/>
                <a:gd name="T24" fmla="*/ 87378 w 1314"/>
                <a:gd name="T25" fmla="*/ 8540 h 304"/>
                <a:gd name="T26" fmla="*/ 85116 w 1314"/>
                <a:gd name="T27" fmla="*/ 6405 h 304"/>
                <a:gd name="T28" fmla="*/ 78394 w 1314"/>
                <a:gd name="T29" fmla="*/ 2198 h 304"/>
                <a:gd name="T30" fmla="*/ 69477 w 1314"/>
                <a:gd name="T31" fmla="*/ 63 h 304"/>
                <a:gd name="T32" fmla="*/ 51509 w 1314"/>
                <a:gd name="T33" fmla="*/ 2198 h 304"/>
                <a:gd name="T34" fmla="*/ 26886 w 1314"/>
                <a:gd name="T35" fmla="*/ 63 h 3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7" name="Google Shape;54;p2"/>
            <p:cNvSpPr>
              <a:spLocks/>
            </p:cNvSpPr>
            <p:nvPr/>
          </p:nvSpPr>
          <p:spPr bwMode="auto">
            <a:xfrm>
              <a:off x="7687677" y="6730382"/>
              <a:ext cx="90625" cy="28634"/>
            </a:xfrm>
            <a:custGeom>
              <a:avLst/>
              <a:gdLst>
                <a:gd name="T0" fmla="*/ 8853 w 1382"/>
                <a:gd name="T1" fmla="*/ 65 h 439"/>
                <a:gd name="T2" fmla="*/ 66 w 1382"/>
                <a:gd name="T3" fmla="*/ 2283 h 439"/>
                <a:gd name="T4" fmla="*/ 66 w 1382"/>
                <a:gd name="T5" fmla="*/ 4435 h 439"/>
                <a:gd name="T6" fmla="*/ 6689 w 1382"/>
                <a:gd name="T7" fmla="*/ 11023 h 439"/>
                <a:gd name="T8" fmla="*/ 13312 w 1382"/>
                <a:gd name="T9" fmla="*/ 15458 h 439"/>
                <a:gd name="T10" fmla="*/ 30952 w 1382"/>
                <a:gd name="T11" fmla="*/ 19829 h 439"/>
                <a:gd name="T12" fmla="*/ 55214 w 1382"/>
                <a:gd name="T13" fmla="*/ 24199 h 439"/>
                <a:gd name="T14" fmla="*/ 81707 w 1382"/>
                <a:gd name="T15" fmla="*/ 28634 h 439"/>
                <a:gd name="T16" fmla="*/ 88330 w 1382"/>
                <a:gd name="T17" fmla="*/ 26416 h 439"/>
                <a:gd name="T18" fmla="*/ 90559 w 1382"/>
                <a:gd name="T19" fmla="*/ 22046 h 439"/>
                <a:gd name="T20" fmla="*/ 88330 w 1382"/>
                <a:gd name="T21" fmla="*/ 15458 h 439"/>
                <a:gd name="T22" fmla="*/ 83936 w 1382"/>
                <a:gd name="T23" fmla="*/ 13241 h 439"/>
                <a:gd name="T24" fmla="*/ 59673 w 1382"/>
                <a:gd name="T25" fmla="*/ 6653 h 439"/>
                <a:gd name="T26" fmla="*/ 35345 w 1382"/>
                <a:gd name="T27" fmla="*/ 2283 h 439"/>
                <a:gd name="T28" fmla="*/ 17705 w 1382"/>
                <a:gd name="T29" fmla="*/ 65 h 439"/>
                <a:gd name="T30" fmla="*/ 8853 w 1382"/>
                <a:gd name="T31" fmla="*/ 65 h 4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8" name="Google Shape;55;p2"/>
            <p:cNvSpPr>
              <a:spLocks/>
            </p:cNvSpPr>
            <p:nvPr/>
          </p:nvSpPr>
          <p:spPr bwMode="auto">
            <a:xfrm>
              <a:off x="6445945" y="6685840"/>
              <a:ext cx="1551767" cy="178166"/>
            </a:xfrm>
            <a:custGeom>
              <a:avLst/>
              <a:gdLst>
                <a:gd name="T0" fmla="*/ 4516 w 23367"/>
                <a:gd name="T1" fmla="*/ 66 h 2694"/>
                <a:gd name="T2" fmla="*/ 66 w 23367"/>
                <a:gd name="T3" fmla="*/ 2249 h 2694"/>
                <a:gd name="T4" fmla="*/ 66 w 23367"/>
                <a:gd name="T5" fmla="*/ 6746 h 2694"/>
                <a:gd name="T6" fmla="*/ 4516 w 23367"/>
                <a:gd name="T7" fmla="*/ 24536 h 2694"/>
                <a:gd name="T8" fmla="*/ 11223 w 23367"/>
                <a:gd name="T9" fmla="*/ 37895 h 2694"/>
                <a:gd name="T10" fmla="*/ 22446 w 23367"/>
                <a:gd name="T11" fmla="*/ 51254 h 2694"/>
                <a:gd name="T12" fmla="*/ 35861 w 23367"/>
                <a:gd name="T13" fmla="*/ 60182 h 2694"/>
                <a:gd name="T14" fmla="*/ 49275 w 23367"/>
                <a:gd name="T15" fmla="*/ 69044 h 2694"/>
                <a:gd name="T16" fmla="*/ 64881 w 23367"/>
                <a:gd name="T17" fmla="*/ 75724 h 2694"/>
                <a:gd name="T18" fmla="*/ 98417 w 23367"/>
                <a:gd name="T19" fmla="*/ 84652 h 2694"/>
                <a:gd name="T20" fmla="*/ 129762 w 23367"/>
                <a:gd name="T21" fmla="*/ 91332 h 2694"/>
                <a:gd name="T22" fmla="*/ 161041 w 23367"/>
                <a:gd name="T23" fmla="*/ 95763 h 2694"/>
                <a:gd name="T24" fmla="*/ 225855 w 23367"/>
                <a:gd name="T25" fmla="*/ 102442 h 2694"/>
                <a:gd name="T26" fmla="*/ 351102 w 23367"/>
                <a:gd name="T27" fmla="*/ 111370 h 2694"/>
                <a:gd name="T28" fmla="*/ 632806 w 23367"/>
                <a:gd name="T29" fmla="*/ 135840 h 2694"/>
                <a:gd name="T30" fmla="*/ 912320 w 23367"/>
                <a:gd name="T31" fmla="*/ 158127 h 2694"/>
                <a:gd name="T32" fmla="*/ 1202923 w 23367"/>
                <a:gd name="T33" fmla="*/ 178166 h 2694"/>
                <a:gd name="T34" fmla="*/ 1551767 w 23367"/>
                <a:gd name="T35" fmla="*/ 178166 h 2694"/>
                <a:gd name="T36" fmla="*/ 1276703 w 23367"/>
                <a:gd name="T37" fmla="*/ 162558 h 2694"/>
                <a:gd name="T38" fmla="*/ 1001706 w 23367"/>
                <a:gd name="T39" fmla="*/ 144768 h 2694"/>
                <a:gd name="T40" fmla="*/ 746830 w 23367"/>
                <a:gd name="T41" fmla="*/ 126978 h 2694"/>
                <a:gd name="T42" fmla="*/ 491954 w 23367"/>
                <a:gd name="T43" fmla="*/ 104691 h 2694"/>
                <a:gd name="T44" fmla="*/ 228113 w 23367"/>
                <a:gd name="T45" fmla="*/ 80221 h 2694"/>
                <a:gd name="T46" fmla="*/ 172197 w 23367"/>
                <a:gd name="T47" fmla="*/ 75724 h 2694"/>
                <a:gd name="T48" fmla="*/ 138661 w 23367"/>
                <a:gd name="T49" fmla="*/ 73541 h 2694"/>
                <a:gd name="T50" fmla="*/ 102933 w 23367"/>
                <a:gd name="T51" fmla="*/ 69044 h 2694"/>
                <a:gd name="T52" fmla="*/ 71588 w 23367"/>
                <a:gd name="T53" fmla="*/ 60182 h 2694"/>
                <a:gd name="T54" fmla="*/ 55982 w 23367"/>
                <a:gd name="T55" fmla="*/ 53503 h 2694"/>
                <a:gd name="T56" fmla="*/ 44759 w 23367"/>
                <a:gd name="T57" fmla="*/ 46823 h 2694"/>
                <a:gd name="T58" fmla="*/ 31345 w 23367"/>
                <a:gd name="T59" fmla="*/ 37895 h 2694"/>
                <a:gd name="T60" fmla="*/ 22446 w 23367"/>
                <a:gd name="T61" fmla="*/ 28967 h 2694"/>
                <a:gd name="T62" fmla="*/ 15739 w 23367"/>
                <a:gd name="T63" fmla="*/ 17856 h 2694"/>
                <a:gd name="T64" fmla="*/ 11223 w 23367"/>
                <a:gd name="T65" fmla="*/ 4497 h 2694"/>
                <a:gd name="T66" fmla="*/ 6774 w 23367"/>
                <a:gd name="T67" fmla="*/ 66 h 2694"/>
                <a:gd name="T68" fmla="*/ 4516 w 23367"/>
                <a:gd name="T69" fmla="*/ 66 h 26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49" name="Google Shape;56;p2"/>
          <p:cNvGrpSpPr>
            <a:grpSpLocks/>
          </p:cNvGrpSpPr>
          <p:nvPr/>
        </p:nvGrpSpPr>
        <p:grpSpPr bwMode="auto">
          <a:xfrm>
            <a:off x="301625" y="1054100"/>
            <a:ext cx="1554163" cy="1087438"/>
            <a:chOff x="305052" y="1261999"/>
            <a:chExt cx="1556545" cy="1089130"/>
          </a:xfrm>
        </p:grpSpPr>
        <p:sp>
          <p:nvSpPr>
            <p:cNvPr id="50" name="Google Shape;57;p2"/>
            <p:cNvSpPr>
              <a:spLocks/>
            </p:cNvSpPr>
            <p:nvPr/>
          </p:nvSpPr>
          <p:spPr bwMode="auto">
            <a:xfrm>
              <a:off x="1343279" y="2047444"/>
              <a:ext cx="117655" cy="106528"/>
            </a:xfrm>
            <a:custGeom>
              <a:avLst/>
              <a:gdLst>
                <a:gd name="T0" fmla="*/ 66638 w 1785"/>
                <a:gd name="T1" fmla="*/ 0 h 1617"/>
                <a:gd name="T2" fmla="*/ 55499 w 1785"/>
                <a:gd name="T3" fmla="*/ 4414 h 1617"/>
                <a:gd name="T4" fmla="*/ 37768 w 1785"/>
                <a:gd name="T5" fmla="*/ 15548 h 1617"/>
                <a:gd name="T6" fmla="*/ 26695 w 1785"/>
                <a:gd name="T7" fmla="*/ 24376 h 1617"/>
                <a:gd name="T8" fmla="*/ 20038 w 1785"/>
                <a:gd name="T9" fmla="*/ 31029 h 1617"/>
                <a:gd name="T10" fmla="*/ 11139 w 1785"/>
                <a:gd name="T11" fmla="*/ 42163 h 1617"/>
                <a:gd name="T12" fmla="*/ 6723 w 1785"/>
                <a:gd name="T13" fmla="*/ 53231 h 1617"/>
                <a:gd name="T14" fmla="*/ 2241 w 1785"/>
                <a:gd name="T15" fmla="*/ 64299 h 1617"/>
                <a:gd name="T16" fmla="*/ 0 w 1785"/>
                <a:gd name="T17" fmla="*/ 75433 h 1617"/>
                <a:gd name="T18" fmla="*/ 0 w 1785"/>
                <a:gd name="T19" fmla="*/ 86500 h 1617"/>
                <a:gd name="T20" fmla="*/ 2241 w 1785"/>
                <a:gd name="T21" fmla="*/ 99808 h 1617"/>
                <a:gd name="T22" fmla="*/ 4482 w 1785"/>
                <a:gd name="T23" fmla="*/ 102048 h 1617"/>
                <a:gd name="T24" fmla="*/ 6723 w 1785"/>
                <a:gd name="T25" fmla="*/ 104222 h 1617"/>
                <a:gd name="T26" fmla="*/ 15556 w 1785"/>
                <a:gd name="T27" fmla="*/ 106462 h 1617"/>
                <a:gd name="T28" fmla="*/ 22213 w 1785"/>
                <a:gd name="T29" fmla="*/ 104222 h 1617"/>
                <a:gd name="T30" fmla="*/ 24454 w 1785"/>
                <a:gd name="T31" fmla="*/ 99808 h 1617"/>
                <a:gd name="T32" fmla="*/ 24454 w 1785"/>
                <a:gd name="T33" fmla="*/ 95394 h 1617"/>
                <a:gd name="T34" fmla="*/ 26695 w 1785"/>
                <a:gd name="T35" fmla="*/ 77607 h 1617"/>
                <a:gd name="T36" fmla="*/ 31111 w 1785"/>
                <a:gd name="T37" fmla="*/ 59885 h 1617"/>
                <a:gd name="T38" fmla="*/ 40009 w 1785"/>
                <a:gd name="T39" fmla="*/ 46577 h 1617"/>
                <a:gd name="T40" fmla="*/ 53324 w 1785"/>
                <a:gd name="T41" fmla="*/ 33269 h 1617"/>
                <a:gd name="T42" fmla="*/ 68813 w 1785"/>
                <a:gd name="T43" fmla="*/ 24376 h 1617"/>
                <a:gd name="T44" fmla="*/ 86610 w 1785"/>
                <a:gd name="T45" fmla="*/ 24376 h 1617"/>
                <a:gd name="T46" fmla="*/ 97683 w 1785"/>
                <a:gd name="T47" fmla="*/ 28855 h 1617"/>
                <a:gd name="T48" fmla="*/ 110998 w 1785"/>
                <a:gd name="T49" fmla="*/ 31029 h 1617"/>
                <a:gd name="T50" fmla="*/ 115414 w 1785"/>
                <a:gd name="T51" fmla="*/ 28855 h 1617"/>
                <a:gd name="T52" fmla="*/ 117655 w 1785"/>
                <a:gd name="T53" fmla="*/ 24376 h 1617"/>
                <a:gd name="T54" fmla="*/ 117655 w 1785"/>
                <a:gd name="T55" fmla="*/ 17722 h 1617"/>
                <a:gd name="T56" fmla="*/ 115414 w 1785"/>
                <a:gd name="T57" fmla="*/ 13308 h 1617"/>
                <a:gd name="T58" fmla="*/ 97683 w 1785"/>
                <a:gd name="T59" fmla="*/ 4414 h 1617"/>
                <a:gd name="T60" fmla="*/ 88785 w 1785"/>
                <a:gd name="T61" fmla="*/ 0 h 1617"/>
                <a:gd name="T62" fmla="*/ 66638 w 1785"/>
                <a:gd name="T63" fmla="*/ 0 h 16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1" name="Google Shape;58;p2"/>
            <p:cNvSpPr>
              <a:spLocks/>
            </p:cNvSpPr>
            <p:nvPr/>
          </p:nvSpPr>
          <p:spPr bwMode="auto">
            <a:xfrm>
              <a:off x="1410056" y="2120583"/>
              <a:ext cx="34979" cy="36570"/>
            </a:xfrm>
            <a:custGeom>
              <a:avLst/>
              <a:gdLst>
                <a:gd name="T0" fmla="*/ 19692 w 540"/>
                <a:gd name="T1" fmla="*/ 0 h 539"/>
                <a:gd name="T2" fmla="*/ 10947 w 540"/>
                <a:gd name="T3" fmla="*/ 2307 h 539"/>
                <a:gd name="T4" fmla="*/ 6607 w 540"/>
                <a:gd name="T5" fmla="*/ 4546 h 539"/>
                <a:gd name="T6" fmla="*/ 4405 w 540"/>
                <a:gd name="T7" fmla="*/ 9159 h 539"/>
                <a:gd name="T8" fmla="*/ 2202 w 540"/>
                <a:gd name="T9" fmla="*/ 13705 h 539"/>
                <a:gd name="T10" fmla="*/ 65 w 540"/>
                <a:gd name="T11" fmla="*/ 22865 h 539"/>
                <a:gd name="T12" fmla="*/ 2202 w 540"/>
                <a:gd name="T13" fmla="*/ 29717 h 539"/>
                <a:gd name="T14" fmla="*/ 4405 w 540"/>
                <a:gd name="T15" fmla="*/ 31956 h 539"/>
                <a:gd name="T16" fmla="*/ 8745 w 540"/>
                <a:gd name="T17" fmla="*/ 36570 h 539"/>
                <a:gd name="T18" fmla="*/ 15287 w 540"/>
                <a:gd name="T19" fmla="*/ 36570 h 539"/>
                <a:gd name="T20" fmla="*/ 24032 w 540"/>
                <a:gd name="T21" fmla="*/ 34263 h 539"/>
                <a:gd name="T22" fmla="*/ 32777 w 540"/>
                <a:gd name="T23" fmla="*/ 27411 h 539"/>
                <a:gd name="T24" fmla="*/ 34914 w 540"/>
                <a:gd name="T25" fmla="*/ 18251 h 539"/>
                <a:gd name="T26" fmla="*/ 34914 w 540"/>
                <a:gd name="T27" fmla="*/ 13705 h 539"/>
                <a:gd name="T28" fmla="*/ 32777 w 540"/>
                <a:gd name="T29" fmla="*/ 9159 h 539"/>
                <a:gd name="T30" fmla="*/ 30574 w 540"/>
                <a:gd name="T31" fmla="*/ 4546 h 539"/>
                <a:gd name="T32" fmla="*/ 26234 w 540"/>
                <a:gd name="T33" fmla="*/ 2307 h 539"/>
                <a:gd name="T34" fmla="*/ 19692 w 540"/>
                <a:gd name="T35" fmla="*/ 0 h 5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2" name="Google Shape;59;p2"/>
            <p:cNvSpPr>
              <a:spLocks/>
            </p:cNvSpPr>
            <p:nvPr/>
          </p:nvSpPr>
          <p:spPr bwMode="auto">
            <a:xfrm>
              <a:off x="793162" y="1261999"/>
              <a:ext cx="618483" cy="566029"/>
            </a:xfrm>
            <a:custGeom>
              <a:avLst/>
              <a:gdLst>
                <a:gd name="T0" fmla="*/ 225524 w 9327"/>
                <a:gd name="T1" fmla="*/ 40331 h 8519"/>
                <a:gd name="T2" fmla="*/ 587184 w 9327"/>
                <a:gd name="T3" fmla="*/ 109631 h 8519"/>
                <a:gd name="T4" fmla="*/ 129505 w 9327"/>
                <a:gd name="T5" fmla="*/ 49234 h 8519"/>
                <a:gd name="T6" fmla="*/ 120553 w 9327"/>
                <a:gd name="T7" fmla="*/ 4518 h 8519"/>
                <a:gd name="T8" fmla="*/ 442029 w 9327"/>
                <a:gd name="T9" fmla="*/ 223714 h 8519"/>
                <a:gd name="T10" fmla="*/ 310336 w 9327"/>
                <a:gd name="T11" fmla="*/ 248364 h 8519"/>
                <a:gd name="T12" fmla="*/ 84878 w 9327"/>
                <a:gd name="T13" fmla="*/ 194678 h 8519"/>
                <a:gd name="T14" fmla="*/ 113856 w 9327"/>
                <a:gd name="T15" fmla="*/ 214811 h 8519"/>
                <a:gd name="T16" fmla="*/ 426446 w 9327"/>
                <a:gd name="T17" fmla="*/ 284111 h 8519"/>
                <a:gd name="T18" fmla="*/ 406354 w 9327"/>
                <a:gd name="T19" fmla="*/ 373610 h 8519"/>
                <a:gd name="T20" fmla="*/ 96018 w 9327"/>
                <a:gd name="T21" fmla="*/ 310954 h 8519"/>
                <a:gd name="T22" fmla="*/ 89321 w 9327"/>
                <a:gd name="T23" fmla="*/ 205841 h 8519"/>
                <a:gd name="T24" fmla="*/ 107159 w 9327"/>
                <a:gd name="T25" fmla="*/ 26909 h 8519"/>
                <a:gd name="T26" fmla="*/ 89321 w 9327"/>
                <a:gd name="T27" fmla="*/ 58204 h 8519"/>
                <a:gd name="T28" fmla="*/ 350520 w 9327"/>
                <a:gd name="T29" fmla="*/ 107439 h 8519"/>
                <a:gd name="T30" fmla="*/ 584930 w 9327"/>
                <a:gd name="T31" fmla="*/ 237136 h 8519"/>
                <a:gd name="T32" fmla="*/ 102716 w 9327"/>
                <a:gd name="T33" fmla="*/ 134282 h 8519"/>
                <a:gd name="T34" fmla="*/ 87066 w 9327"/>
                <a:gd name="T35" fmla="*/ 62656 h 8519"/>
                <a:gd name="T36" fmla="*/ 71483 w 9327"/>
                <a:gd name="T37" fmla="*/ 69367 h 8519"/>
                <a:gd name="T38" fmla="*/ 58088 w 9327"/>
                <a:gd name="T39" fmla="*/ 140992 h 8519"/>
                <a:gd name="T40" fmla="*/ 71483 w 9327"/>
                <a:gd name="T41" fmla="*/ 170028 h 8519"/>
                <a:gd name="T42" fmla="*/ 80369 w 9327"/>
                <a:gd name="T43" fmla="*/ 201389 h 8519"/>
                <a:gd name="T44" fmla="*/ 60277 w 9327"/>
                <a:gd name="T45" fmla="*/ 288629 h 8519"/>
                <a:gd name="T46" fmla="*/ 80369 w 9327"/>
                <a:gd name="T47" fmla="*/ 326634 h 8519"/>
                <a:gd name="T48" fmla="*/ 44694 w 9327"/>
                <a:gd name="T49" fmla="*/ 391483 h 8519"/>
                <a:gd name="T50" fmla="*/ 26790 w 9327"/>
                <a:gd name="T51" fmla="*/ 425037 h 8519"/>
                <a:gd name="T52" fmla="*/ 6697 w 9327"/>
                <a:gd name="T53" fmla="*/ 429555 h 8519"/>
                <a:gd name="T54" fmla="*/ 6697 w 9327"/>
                <a:gd name="T55" fmla="*/ 463109 h 8519"/>
                <a:gd name="T56" fmla="*/ 26790 w 9327"/>
                <a:gd name="T57" fmla="*/ 438458 h 8519"/>
                <a:gd name="T58" fmla="*/ 73672 w 9327"/>
                <a:gd name="T59" fmla="*/ 404904 h 8519"/>
                <a:gd name="T60" fmla="*/ 290243 w 9327"/>
                <a:gd name="T61" fmla="*/ 449687 h 8519"/>
                <a:gd name="T62" fmla="*/ 455424 w 9327"/>
                <a:gd name="T63" fmla="*/ 489952 h 8519"/>
                <a:gd name="T64" fmla="*/ 475516 w 9327"/>
                <a:gd name="T65" fmla="*/ 501114 h 8519"/>
                <a:gd name="T66" fmla="*/ 482214 w 9327"/>
                <a:gd name="T67" fmla="*/ 521246 h 8519"/>
                <a:gd name="T68" fmla="*/ 495609 w 9327"/>
                <a:gd name="T69" fmla="*/ 545897 h 8519"/>
                <a:gd name="T70" fmla="*/ 511258 w 9327"/>
                <a:gd name="T71" fmla="*/ 559318 h 8519"/>
                <a:gd name="T72" fmla="*/ 493420 w 9327"/>
                <a:gd name="T73" fmla="*/ 507825 h 8519"/>
                <a:gd name="T74" fmla="*/ 473328 w 9327"/>
                <a:gd name="T75" fmla="*/ 478723 h 8519"/>
                <a:gd name="T76" fmla="*/ 482214 w 9327"/>
                <a:gd name="T77" fmla="*/ 402712 h 8519"/>
                <a:gd name="T78" fmla="*/ 276849 w 9327"/>
                <a:gd name="T79" fmla="*/ 434007 h 8519"/>
                <a:gd name="T80" fmla="*/ 80369 w 9327"/>
                <a:gd name="T81" fmla="*/ 396001 h 8519"/>
                <a:gd name="T82" fmla="*/ 89321 w 9327"/>
                <a:gd name="T83" fmla="*/ 324375 h 8519"/>
                <a:gd name="T84" fmla="*/ 419749 w 9327"/>
                <a:gd name="T85" fmla="*/ 391483 h 8519"/>
                <a:gd name="T86" fmla="*/ 542491 w 9327"/>
                <a:gd name="T87" fmla="*/ 393742 h 8519"/>
                <a:gd name="T88" fmla="*/ 562649 w 9327"/>
                <a:gd name="T89" fmla="*/ 299791 h 8519"/>
                <a:gd name="T90" fmla="*/ 584930 w 9327"/>
                <a:gd name="T91" fmla="*/ 255075 h 8519"/>
                <a:gd name="T92" fmla="*/ 600579 w 9327"/>
                <a:gd name="T93" fmla="*/ 248364 h 8519"/>
                <a:gd name="T94" fmla="*/ 609531 w 9327"/>
                <a:gd name="T95" fmla="*/ 178998 h 8519"/>
                <a:gd name="T96" fmla="*/ 613974 w 9327"/>
                <a:gd name="T97" fmla="*/ 145444 h 8519"/>
                <a:gd name="T98" fmla="*/ 596136 w 9327"/>
                <a:gd name="T99" fmla="*/ 105179 h 8519"/>
                <a:gd name="T100" fmla="*/ 473328 w 9327"/>
                <a:gd name="T101" fmla="*/ 69367 h 8519"/>
                <a:gd name="T102" fmla="*/ 120553 w 9327"/>
                <a:gd name="T103" fmla="*/ 66 h 85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3" name="Google Shape;60;p2"/>
            <p:cNvSpPr>
              <a:spLocks/>
            </p:cNvSpPr>
            <p:nvPr/>
          </p:nvSpPr>
          <p:spPr bwMode="auto">
            <a:xfrm>
              <a:off x="969644" y="1727861"/>
              <a:ext cx="209871" cy="52469"/>
            </a:xfrm>
            <a:custGeom>
              <a:avLst/>
              <a:gdLst>
                <a:gd name="T0" fmla="*/ 13457 w 3166"/>
                <a:gd name="T1" fmla="*/ 0 h 809"/>
                <a:gd name="T2" fmla="*/ 66 w 3166"/>
                <a:gd name="T3" fmla="*/ 4410 h 809"/>
                <a:gd name="T4" fmla="*/ 66 w 3166"/>
                <a:gd name="T5" fmla="*/ 6551 h 809"/>
                <a:gd name="T6" fmla="*/ 13457 w 3166"/>
                <a:gd name="T7" fmla="*/ 10961 h 809"/>
                <a:gd name="T8" fmla="*/ 24593 w 3166"/>
                <a:gd name="T9" fmla="*/ 10961 h 809"/>
                <a:gd name="T10" fmla="*/ 37984 w 3166"/>
                <a:gd name="T11" fmla="*/ 13101 h 809"/>
                <a:gd name="T12" fmla="*/ 49186 w 3166"/>
                <a:gd name="T13" fmla="*/ 17511 h 809"/>
                <a:gd name="T14" fmla="*/ 67018 w 3166"/>
                <a:gd name="T15" fmla="*/ 26202 h 809"/>
                <a:gd name="T16" fmla="*/ 84850 w 3166"/>
                <a:gd name="T17" fmla="*/ 32753 h 809"/>
                <a:gd name="T18" fmla="*/ 113885 w 3166"/>
                <a:gd name="T19" fmla="*/ 39368 h 809"/>
                <a:gd name="T20" fmla="*/ 142919 w 3166"/>
                <a:gd name="T21" fmla="*/ 43713 h 809"/>
                <a:gd name="T22" fmla="*/ 171887 w 3166"/>
                <a:gd name="T23" fmla="*/ 45918 h 809"/>
                <a:gd name="T24" fmla="*/ 200922 w 3166"/>
                <a:gd name="T25" fmla="*/ 52469 h 809"/>
                <a:gd name="T26" fmla="*/ 203176 w 3166"/>
                <a:gd name="T27" fmla="*/ 52469 h 809"/>
                <a:gd name="T28" fmla="*/ 205363 w 3166"/>
                <a:gd name="T29" fmla="*/ 50264 h 809"/>
                <a:gd name="T30" fmla="*/ 209871 w 3166"/>
                <a:gd name="T31" fmla="*/ 45918 h 809"/>
                <a:gd name="T32" fmla="*/ 209871 w 3166"/>
                <a:gd name="T33" fmla="*/ 41508 h 809"/>
                <a:gd name="T34" fmla="*/ 207617 w 3166"/>
                <a:gd name="T35" fmla="*/ 39368 h 809"/>
                <a:gd name="T36" fmla="*/ 205363 w 3166"/>
                <a:gd name="T37" fmla="*/ 37163 h 809"/>
                <a:gd name="T38" fmla="*/ 176395 w 3166"/>
                <a:gd name="T39" fmla="*/ 30612 h 809"/>
                <a:gd name="T40" fmla="*/ 147360 w 3166"/>
                <a:gd name="T41" fmla="*/ 28407 h 809"/>
                <a:gd name="T42" fmla="*/ 118326 w 3166"/>
                <a:gd name="T43" fmla="*/ 24062 h 809"/>
                <a:gd name="T44" fmla="*/ 89358 w 3166"/>
                <a:gd name="T45" fmla="*/ 19652 h 809"/>
                <a:gd name="T46" fmla="*/ 78155 w 3166"/>
                <a:gd name="T47" fmla="*/ 17511 h 809"/>
                <a:gd name="T48" fmla="*/ 67018 w 3166"/>
                <a:gd name="T49" fmla="*/ 13101 h 809"/>
                <a:gd name="T50" fmla="*/ 44679 w 3166"/>
                <a:gd name="T51" fmla="*/ 4410 h 809"/>
                <a:gd name="T52" fmla="*/ 35796 w 3166"/>
                <a:gd name="T53" fmla="*/ 2205 h 809"/>
                <a:gd name="T54" fmla="*/ 24593 w 3166"/>
                <a:gd name="T55" fmla="*/ 0 h 809"/>
                <a:gd name="T56" fmla="*/ 13457 w 3166"/>
                <a:gd name="T57" fmla="*/ 0 h 80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4" name="Google Shape;61;p2"/>
            <p:cNvSpPr>
              <a:spLocks/>
            </p:cNvSpPr>
            <p:nvPr/>
          </p:nvSpPr>
          <p:spPr bwMode="auto">
            <a:xfrm>
              <a:off x="1799589" y="1999745"/>
              <a:ext cx="62008" cy="135148"/>
            </a:xfrm>
            <a:custGeom>
              <a:avLst/>
              <a:gdLst>
                <a:gd name="T0" fmla="*/ 2233 w 944"/>
                <a:gd name="T1" fmla="*/ 67 h 2022"/>
                <a:gd name="T2" fmla="*/ 2233 w 944"/>
                <a:gd name="T3" fmla="*/ 2339 h 2022"/>
                <a:gd name="T4" fmla="*/ 66 w 944"/>
                <a:gd name="T5" fmla="*/ 13568 h 2022"/>
                <a:gd name="T6" fmla="*/ 4467 w 944"/>
                <a:gd name="T7" fmla="*/ 24797 h 2022"/>
                <a:gd name="T8" fmla="*/ 8868 w 944"/>
                <a:gd name="T9" fmla="*/ 36093 h 2022"/>
                <a:gd name="T10" fmla="*/ 15502 w 944"/>
                <a:gd name="T11" fmla="*/ 45049 h 2022"/>
                <a:gd name="T12" fmla="*/ 31004 w 944"/>
                <a:gd name="T13" fmla="*/ 63096 h 2022"/>
                <a:gd name="T14" fmla="*/ 35405 w 944"/>
                <a:gd name="T15" fmla="*/ 72052 h 2022"/>
                <a:gd name="T16" fmla="*/ 42039 w 944"/>
                <a:gd name="T17" fmla="*/ 81075 h 2022"/>
                <a:gd name="T18" fmla="*/ 44273 w 944"/>
                <a:gd name="T19" fmla="*/ 92304 h 2022"/>
                <a:gd name="T20" fmla="*/ 46506 w 944"/>
                <a:gd name="T21" fmla="*/ 103600 h 2022"/>
                <a:gd name="T22" fmla="*/ 46506 w 944"/>
                <a:gd name="T23" fmla="*/ 114829 h 2022"/>
                <a:gd name="T24" fmla="*/ 42039 w 944"/>
                <a:gd name="T25" fmla="*/ 126058 h 2022"/>
                <a:gd name="T26" fmla="*/ 42039 w 944"/>
                <a:gd name="T27" fmla="*/ 128330 h 2022"/>
                <a:gd name="T28" fmla="*/ 42039 w 944"/>
                <a:gd name="T29" fmla="*/ 132809 h 2022"/>
                <a:gd name="T30" fmla="*/ 48674 w 944"/>
                <a:gd name="T31" fmla="*/ 135081 h 2022"/>
                <a:gd name="T32" fmla="*/ 53140 w 944"/>
                <a:gd name="T33" fmla="*/ 135081 h 2022"/>
                <a:gd name="T34" fmla="*/ 55308 w 944"/>
                <a:gd name="T35" fmla="*/ 132809 h 2022"/>
                <a:gd name="T36" fmla="*/ 57541 w 944"/>
                <a:gd name="T37" fmla="*/ 130603 h 2022"/>
                <a:gd name="T38" fmla="*/ 61942 w 944"/>
                <a:gd name="T39" fmla="*/ 114829 h 2022"/>
                <a:gd name="T40" fmla="*/ 61942 w 944"/>
                <a:gd name="T41" fmla="*/ 99055 h 2022"/>
                <a:gd name="T42" fmla="*/ 59775 w 944"/>
                <a:gd name="T43" fmla="*/ 83348 h 2022"/>
                <a:gd name="T44" fmla="*/ 53140 w 944"/>
                <a:gd name="T45" fmla="*/ 69847 h 2022"/>
                <a:gd name="T46" fmla="*/ 44273 w 944"/>
                <a:gd name="T47" fmla="*/ 56345 h 2022"/>
                <a:gd name="T48" fmla="*/ 35405 w 944"/>
                <a:gd name="T49" fmla="*/ 45049 h 2022"/>
                <a:gd name="T50" fmla="*/ 19969 w 944"/>
                <a:gd name="T51" fmla="*/ 24797 h 2022"/>
                <a:gd name="T52" fmla="*/ 11101 w 944"/>
                <a:gd name="T53" fmla="*/ 11296 h 2022"/>
                <a:gd name="T54" fmla="*/ 8868 w 944"/>
                <a:gd name="T55" fmla="*/ 6818 h 2022"/>
                <a:gd name="T56" fmla="*/ 8868 w 944"/>
                <a:gd name="T57" fmla="*/ 2339 h 2022"/>
                <a:gd name="T58" fmla="*/ 8868 w 944"/>
                <a:gd name="T59" fmla="*/ 67 h 2022"/>
                <a:gd name="T60" fmla="*/ 2233 w 944"/>
                <a:gd name="T61" fmla="*/ 67 h 20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5" name="Google Shape;62;p2"/>
            <p:cNvSpPr>
              <a:spLocks/>
            </p:cNvSpPr>
            <p:nvPr/>
          </p:nvSpPr>
          <p:spPr bwMode="auto">
            <a:xfrm>
              <a:off x="1197005" y="1777149"/>
              <a:ext cx="74726" cy="30210"/>
            </a:xfrm>
            <a:custGeom>
              <a:avLst/>
              <a:gdLst>
                <a:gd name="T0" fmla="*/ 2285 w 1112"/>
                <a:gd name="T1" fmla="*/ 0 h 472"/>
                <a:gd name="T2" fmla="*/ 0 w 1112"/>
                <a:gd name="T3" fmla="*/ 2176 h 472"/>
                <a:gd name="T4" fmla="*/ 0 w 1112"/>
                <a:gd name="T5" fmla="*/ 4352 h 472"/>
                <a:gd name="T6" fmla="*/ 2285 w 1112"/>
                <a:gd name="T7" fmla="*/ 8641 h 472"/>
                <a:gd name="T8" fmla="*/ 15859 w 1112"/>
                <a:gd name="T9" fmla="*/ 15105 h 472"/>
                <a:gd name="T10" fmla="*/ 29433 w 1112"/>
                <a:gd name="T11" fmla="*/ 19393 h 472"/>
                <a:gd name="T12" fmla="*/ 65587 w 1112"/>
                <a:gd name="T13" fmla="*/ 30210 h 472"/>
                <a:gd name="T14" fmla="*/ 72374 w 1112"/>
                <a:gd name="T15" fmla="*/ 30210 h 472"/>
                <a:gd name="T16" fmla="*/ 74659 w 1112"/>
                <a:gd name="T17" fmla="*/ 25858 h 472"/>
                <a:gd name="T18" fmla="*/ 74659 w 1112"/>
                <a:gd name="T19" fmla="*/ 19393 h 472"/>
                <a:gd name="T20" fmla="*/ 72374 w 1112"/>
                <a:gd name="T21" fmla="*/ 17281 h 472"/>
                <a:gd name="T22" fmla="*/ 70156 w 1112"/>
                <a:gd name="T23" fmla="*/ 15105 h 472"/>
                <a:gd name="T24" fmla="*/ 36221 w 1112"/>
                <a:gd name="T25" fmla="*/ 4352 h 472"/>
                <a:gd name="T26" fmla="*/ 20361 w 1112"/>
                <a:gd name="T27" fmla="*/ 0 h 472"/>
                <a:gd name="T28" fmla="*/ 2285 w 1112"/>
                <a:gd name="T29" fmla="*/ 0 h 4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6" name="Google Shape;63;p2"/>
            <p:cNvSpPr>
              <a:spLocks/>
            </p:cNvSpPr>
            <p:nvPr/>
          </p:nvSpPr>
          <p:spPr bwMode="auto">
            <a:xfrm>
              <a:off x="799522" y="1767609"/>
              <a:ext cx="65187" cy="33390"/>
            </a:xfrm>
            <a:custGeom>
              <a:avLst/>
              <a:gdLst>
                <a:gd name="T0" fmla="*/ 42702 w 977"/>
                <a:gd name="T1" fmla="*/ 66 h 506"/>
                <a:gd name="T2" fmla="*/ 26956 w 977"/>
                <a:gd name="T3" fmla="*/ 4487 h 506"/>
                <a:gd name="T4" fmla="*/ 13478 w 977"/>
                <a:gd name="T5" fmla="*/ 13396 h 506"/>
                <a:gd name="T6" fmla="*/ 2269 w 977"/>
                <a:gd name="T7" fmla="*/ 24482 h 506"/>
                <a:gd name="T8" fmla="*/ 0 w 977"/>
                <a:gd name="T9" fmla="*/ 26725 h 506"/>
                <a:gd name="T10" fmla="*/ 0 w 977"/>
                <a:gd name="T11" fmla="*/ 31146 h 506"/>
                <a:gd name="T12" fmla="*/ 2269 w 977"/>
                <a:gd name="T13" fmla="*/ 33390 h 506"/>
                <a:gd name="T14" fmla="*/ 9007 w 977"/>
                <a:gd name="T15" fmla="*/ 33390 h 506"/>
                <a:gd name="T16" fmla="*/ 20217 w 977"/>
                <a:gd name="T17" fmla="*/ 26725 h 506"/>
                <a:gd name="T18" fmla="*/ 33694 w 977"/>
                <a:gd name="T19" fmla="*/ 20060 h 506"/>
                <a:gd name="T20" fmla="*/ 47172 w 977"/>
                <a:gd name="T21" fmla="*/ 15573 h 506"/>
                <a:gd name="T22" fmla="*/ 60650 w 977"/>
                <a:gd name="T23" fmla="*/ 13396 h 506"/>
                <a:gd name="T24" fmla="*/ 65187 w 977"/>
                <a:gd name="T25" fmla="*/ 11152 h 506"/>
                <a:gd name="T26" fmla="*/ 65187 w 977"/>
                <a:gd name="T27" fmla="*/ 6731 h 506"/>
                <a:gd name="T28" fmla="*/ 62918 w 977"/>
                <a:gd name="T29" fmla="*/ 2244 h 506"/>
                <a:gd name="T30" fmla="*/ 58448 w 977"/>
                <a:gd name="T31" fmla="*/ 66 h 506"/>
                <a:gd name="T32" fmla="*/ 42702 w 977"/>
                <a:gd name="T33" fmla="*/ 66 h 5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7" name="Google Shape;64;p2"/>
            <p:cNvSpPr>
              <a:spLocks/>
            </p:cNvSpPr>
            <p:nvPr/>
          </p:nvSpPr>
          <p:spPr bwMode="auto">
            <a:xfrm>
              <a:off x="1322609" y="1835979"/>
              <a:ext cx="143094" cy="52469"/>
            </a:xfrm>
            <a:custGeom>
              <a:avLst/>
              <a:gdLst>
                <a:gd name="T0" fmla="*/ 6703 w 2156"/>
                <a:gd name="T1" fmla="*/ 0 h 775"/>
                <a:gd name="T2" fmla="*/ 2257 w 2156"/>
                <a:gd name="T3" fmla="*/ 4604 h 775"/>
                <a:gd name="T4" fmla="*/ 0 w 2156"/>
                <a:gd name="T5" fmla="*/ 11442 h 775"/>
                <a:gd name="T6" fmla="*/ 0 w 2156"/>
                <a:gd name="T7" fmla="*/ 13676 h 775"/>
                <a:gd name="T8" fmla="*/ 2257 w 2156"/>
                <a:gd name="T9" fmla="*/ 18280 h 775"/>
                <a:gd name="T10" fmla="*/ 15663 w 2156"/>
                <a:gd name="T11" fmla="*/ 25117 h 775"/>
                <a:gd name="T12" fmla="*/ 29070 w 2156"/>
                <a:gd name="T13" fmla="*/ 29653 h 775"/>
                <a:gd name="T14" fmla="*/ 55884 w 2156"/>
                <a:gd name="T15" fmla="*/ 36491 h 775"/>
                <a:gd name="T16" fmla="*/ 84954 w 2156"/>
                <a:gd name="T17" fmla="*/ 43329 h 775"/>
                <a:gd name="T18" fmla="*/ 116214 w 2156"/>
                <a:gd name="T19" fmla="*/ 47865 h 775"/>
                <a:gd name="T20" fmla="*/ 118471 w 2156"/>
                <a:gd name="T21" fmla="*/ 50167 h 775"/>
                <a:gd name="T22" fmla="*/ 122917 w 2156"/>
                <a:gd name="T23" fmla="*/ 52469 h 775"/>
                <a:gd name="T24" fmla="*/ 127431 w 2156"/>
                <a:gd name="T25" fmla="*/ 52469 h 775"/>
                <a:gd name="T26" fmla="*/ 131877 w 2156"/>
                <a:gd name="T27" fmla="*/ 50167 h 775"/>
                <a:gd name="T28" fmla="*/ 138581 w 2156"/>
                <a:gd name="T29" fmla="*/ 45631 h 775"/>
                <a:gd name="T30" fmla="*/ 140837 w 2156"/>
                <a:gd name="T31" fmla="*/ 43329 h 775"/>
                <a:gd name="T32" fmla="*/ 143028 w 2156"/>
                <a:gd name="T33" fmla="*/ 38793 h 775"/>
                <a:gd name="T34" fmla="*/ 143028 w 2156"/>
                <a:gd name="T35" fmla="*/ 31955 h 775"/>
                <a:gd name="T36" fmla="*/ 138581 w 2156"/>
                <a:gd name="T37" fmla="*/ 25117 h 775"/>
                <a:gd name="T38" fmla="*/ 136324 w 2156"/>
                <a:gd name="T39" fmla="*/ 22816 h 775"/>
                <a:gd name="T40" fmla="*/ 131877 w 2156"/>
                <a:gd name="T41" fmla="*/ 20514 h 775"/>
                <a:gd name="T42" fmla="*/ 100617 w 2156"/>
                <a:gd name="T43" fmla="*/ 18280 h 775"/>
                <a:gd name="T44" fmla="*/ 71547 w 2156"/>
                <a:gd name="T45" fmla="*/ 11442 h 775"/>
                <a:gd name="T46" fmla="*/ 13407 w 2156"/>
                <a:gd name="T47" fmla="*/ 0 h 775"/>
                <a:gd name="T48" fmla="*/ 6703 w 2156"/>
                <a:gd name="T49" fmla="*/ 0 h 7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8" name="Google Shape;65;p2"/>
            <p:cNvSpPr>
              <a:spLocks/>
            </p:cNvSpPr>
            <p:nvPr/>
          </p:nvSpPr>
          <p:spPr bwMode="auto">
            <a:xfrm>
              <a:off x="1685114" y="2181002"/>
              <a:ext cx="0" cy="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9" name="Google Shape;66;p2"/>
            <p:cNvSpPr>
              <a:spLocks/>
            </p:cNvSpPr>
            <p:nvPr/>
          </p:nvSpPr>
          <p:spPr bwMode="auto">
            <a:xfrm>
              <a:off x="1659675" y="2158742"/>
              <a:ext cx="27029" cy="27030"/>
            </a:xfrm>
            <a:custGeom>
              <a:avLst/>
              <a:gdLst>
                <a:gd name="T0" fmla="*/ 13481 w 405"/>
                <a:gd name="T1" fmla="*/ 0 h 405"/>
                <a:gd name="T2" fmla="*/ 6741 w 405"/>
                <a:gd name="T3" fmla="*/ 2269 h 405"/>
                <a:gd name="T4" fmla="*/ 4538 w 405"/>
                <a:gd name="T5" fmla="*/ 4538 h 405"/>
                <a:gd name="T6" fmla="*/ 2269 w 405"/>
                <a:gd name="T7" fmla="*/ 9010 h 405"/>
                <a:gd name="T8" fmla="*/ 0 w 405"/>
                <a:gd name="T9" fmla="*/ 13482 h 405"/>
                <a:gd name="T10" fmla="*/ 0 w 405"/>
                <a:gd name="T11" fmla="*/ 18020 h 405"/>
                <a:gd name="T12" fmla="*/ 2269 w 405"/>
                <a:gd name="T13" fmla="*/ 22492 h 405"/>
                <a:gd name="T14" fmla="*/ 6741 w 405"/>
                <a:gd name="T15" fmla="*/ 24761 h 405"/>
                <a:gd name="T16" fmla="*/ 11279 w 405"/>
                <a:gd name="T17" fmla="*/ 26963 h 405"/>
                <a:gd name="T18" fmla="*/ 18019 w 405"/>
                <a:gd name="T19" fmla="*/ 26963 h 405"/>
                <a:gd name="T20" fmla="*/ 20222 w 405"/>
                <a:gd name="T21" fmla="*/ 24761 h 405"/>
                <a:gd name="T22" fmla="*/ 24760 w 405"/>
                <a:gd name="T23" fmla="*/ 22492 h 405"/>
                <a:gd name="T24" fmla="*/ 26962 w 405"/>
                <a:gd name="T25" fmla="*/ 15751 h 405"/>
                <a:gd name="T26" fmla="*/ 26962 w 405"/>
                <a:gd name="T27" fmla="*/ 11279 h 405"/>
                <a:gd name="T28" fmla="*/ 26962 w 405"/>
                <a:gd name="T29" fmla="*/ 6741 h 405"/>
                <a:gd name="T30" fmla="*/ 22491 w 405"/>
                <a:gd name="T31" fmla="*/ 2269 h 405"/>
                <a:gd name="T32" fmla="*/ 18019 w 405"/>
                <a:gd name="T33" fmla="*/ 0 h 405"/>
                <a:gd name="T34" fmla="*/ 13481 w 405"/>
                <a:gd name="T35" fmla="*/ 0 h 4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0" name="Google Shape;67;p2"/>
            <p:cNvSpPr>
              <a:spLocks/>
            </p:cNvSpPr>
            <p:nvPr/>
          </p:nvSpPr>
          <p:spPr bwMode="auto">
            <a:xfrm>
              <a:off x="750233" y="1866188"/>
              <a:ext cx="303678" cy="249626"/>
            </a:xfrm>
            <a:custGeom>
              <a:avLst/>
              <a:gdLst>
                <a:gd name="T0" fmla="*/ 160790 w 4580"/>
                <a:gd name="T1" fmla="*/ 109261 h 3772"/>
                <a:gd name="T2" fmla="*/ 176372 w 4580"/>
                <a:gd name="T3" fmla="*/ 120379 h 3772"/>
                <a:gd name="T4" fmla="*/ 180881 w 4580"/>
                <a:gd name="T5" fmla="*/ 138181 h 3772"/>
                <a:gd name="T6" fmla="*/ 176372 w 4580"/>
                <a:gd name="T7" fmla="*/ 153799 h 3772"/>
                <a:gd name="T8" fmla="*/ 160790 w 4580"/>
                <a:gd name="T9" fmla="*/ 167167 h 3772"/>
                <a:gd name="T10" fmla="*/ 154093 w 4580"/>
                <a:gd name="T11" fmla="*/ 173851 h 3772"/>
                <a:gd name="T12" fmla="*/ 149585 w 4580"/>
                <a:gd name="T13" fmla="*/ 216206 h 3772"/>
                <a:gd name="T14" fmla="*/ 120609 w 4580"/>
                <a:gd name="T15" fmla="*/ 191653 h 3772"/>
                <a:gd name="T16" fmla="*/ 127306 w 4580"/>
                <a:gd name="T17" fmla="*/ 167167 h 3772"/>
                <a:gd name="T18" fmla="*/ 122797 w 4580"/>
                <a:gd name="T19" fmla="*/ 162733 h 3772"/>
                <a:gd name="T20" fmla="*/ 107216 w 4580"/>
                <a:gd name="T21" fmla="*/ 153799 h 3772"/>
                <a:gd name="T22" fmla="*/ 102707 w 4580"/>
                <a:gd name="T23" fmla="*/ 140431 h 3772"/>
                <a:gd name="T24" fmla="*/ 104961 w 4580"/>
                <a:gd name="T25" fmla="*/ 124813 h 3772"/>
                <a:gd name="T26" fmla="*/ 116100 w 4580"/>
                <a:gd name="T27" fmla="*/ 111445 h 3772"/>
                <a:gd name="T28" fmla="*/ 136191 w 4580"/>
                <a:gd name="T29" fmla="*/ 104761 h 3772"/>
                <a:gd name="T30" fmla="*/ 51387 w 4580"/>
                <a:gd name="T31" fmla="*/ 17868 h 3772"/>
                <a:gd name="T32" fmla="*/ 109404 w 4580"/>
                <a:gd name="T33" fmla="*/ 40170 h 3772"/>
                <a:gd name="T34" fmla="*/ 169675 w 4580"/>
                <a:gd name="T35" fmla="*/ 51288 h 3772"/>
                <a:gd name="T36" fmla="*/ 294727 w 4580"/>
                <a:gd name="T37" fmla="*/ 60223 h 3772"/>
                <a:gd name="T38" fmla="*/ 276824 w 4580"/>
                <a:gd name="T39" fmla="*/ 100327 h 3772"/>
                <a:gd name="T40" fmla="*/ 243340 w 4580"/>
                <a:gd name="T41" fmla="*/ 229574 h 3772"/>
                <a:gd name="T42" fmla="*/ 203159 w 4580"/>
                <a:gd name="T43" fmla="*/ 222890 h 3772"/>
                <a:gd name="T44" fmla="*/ 169675 w 4580"/>
                <a:gd name="T45" fmla="*/ 198338 h 3772"/>
                <a:gd name="T46" fmla="*/ 180881 w 4580"/>
                <a:gd name="T47" fmla="*/ 171601 h 3772"/>
                <a:gd name="T48" fmla="*/ 194274 w 4580"/>
                <a:gd name="T49" fmla="*/ 149365 h 3772"/>
                <a:gd name="T50" fmla="*/ 194274 w 4580"/>
                <a:gd name="T51" fmla="*/ 124813 h 3772"/>
                <a:gd name="T52" fmla="*/ 180881 w 4580"/>
                <a:gd name="T53" fmla="*/ 102577 h 3772"/>
                <a:gd name="T54" fmla="*/ 162978 w 4580"/>
                <a:gd name="T55" fmla="*/ 93643 h 3772"/>
                <a:gd name="T56" fmla="*/ 151839 w 4580"/>
                <a:gd name="T57" fmla="*/ 93643 h 3772"/>
                <a:gd name="T58" fmla="*/ 134003 w 4580"/>
                <a:gd name="T59" fmla="*/ 91393 h 3772"/>
                <a:gd name="T60" fmla="*/ 116100 w 4580"/>
                <a:gd name="T61" fmla="*/ 95893 h 3772"/>
                <a:gd name="T62" fmla="*/ 100519 w 4580"/>
                <a:gd name="T63" fmla="*/ 107011 h 3772"/>
                <a:gd name="T64" fmla="*/ 89313 w 4580"/>
                <a:gd name="T65" fmla="*/ 122629 h 3772"/>
                <a:gd name="T66" fmla="*/ 87125 w 4580"/>
                <a:gd name="T67" fmla="*/ 140431 h 3772"/>
                <a:gd name="T68" fmla="*/ 91568 w 4580"/>
                <a:gd name="T69" fmla="*/ 156049 h 3772"/>
                <a:gd name="T70" fmla="*/ 102707 w 4580"/>
                <a:gd name="T71" fmla="*/ 169417 h 3772"/>
                <a:gd name="T72" fmla="*/ 104961 w 4580"/>
                <a:gd name="T73" fmla="*/ 191653 h 3772"/>
                <a:gd name="T74" fmla="*/ 58083 w 4580"/>
                <a:gd name="T75" fmla="*/ 202838 h 3772"/>
                <a:gd name="T76" fmla="*/ 13394 w 4580"/>
                <a:gd name="T77" fmla="*/ 200588 h 3772"/>
                <a:gd name="T78" fmla="*/ 33484 w 4580"/>
                <a:gd name="T79" fmla="*/ 109261 h 3772"/>
                <a:gd name="T80" fmla="*/ 51387 w 4580"/>
                <a:gd name="T81" fmla="*/ 17868 h 3772"/>
                <a:gd name="T82" fmla="*/ 46878 w 4580"/>
                <a:gd name="T83" fmla="*/ 4500 h 3772"/>
                <a:gd name="T84" fmla="*/ 17902 w 4580"/>
                <a:gd name="T85" fmla="*/ 100327 h 3772"/>
                <a:gd name="T86" fmla="*/ 0 w 4580"/>
                <a:gd name="T87" fmla="*/ 200588 h 3772"/>
                <a:gd name="T88" fmla="*/ 2254 w 4580"/>
                <a:gd name="T89" fmla="*/ 207272 h 3772"/>
                <a:gd name="T90" fmla="*/ 37993 w 4580"/>
                <a:gd name="T91" fmla="*/ 216206 h 3772"/>
                <a:gd name="T92" fmla="*/ 134003 w 4580"/>
                <a:gd name="T93" fmla="*/ 231758 h 3772"/>
                <a:gd name="T94" fmla="*/ 229947 w 4580"/>
                <a:gd name="T95" fmla="*/ 245126 h 3772"/>
                <a:gd name="T96" fmla="*/ 267939 w 4580"/>
                <a:gd name="T97" fmla="*/ 249626 h 3772"/>
                <a:gd name="T98" fmla="*/ 270128 w 4580"/>
                <a:gd name="T99" fmla="*/ 238442 h 3772"/>
                <a:gd name="T100" fmla="*/ 265685 w 4580"/>
                <a:gd name="T101" fmla="*/ 236258 h 3772"/>
                <a:gd name="T102" fmla="*/ 258988 w 4580"/>
                <a:gd name="T103" fmla="*/ 231758 h 3772"/>
                <a:gd name="T104" fmla="*/ 296915 w 4580"/>
                <a:gd name="T105" fmla="*/ 93643 h 3772"/>
                <a:gd name="T106" fmla="*/ 303612 w 4580"/>
                <a:gd name="T107" fmla="*/ 46855 h 3772"/>
                <a:gd name="T108" fmla="*/ 301424 w 4580"/>
                <a:gd name="T109" fmla="*/ 46855 h 3772"/>
                <a:gd name="T110" fmla="*/ 296915 w 4580"/>
                <a:gd name="T111" fmla="*/ 49105 h 3772"/>
                <a:gd name="T112" fmla="*/ 241152 w 4580"/>
                <a:gd name="T113" fmla="*/ 37920 h 3772"/>
                <a:gd name="T114" fmla="*/ 149585 w 4580"/>
                <a:gd name="T115" fmla="*/ 31236 h 3772"/>
                <a:gd name="T116" fmla="*/ 53575 w 4580"/>
                <a:gd name="T117" fmla="*/ 6750 h 3772"/>
                <a:gd name="T118" fmla="*/ 51387 w 4580"/>
                <a:gd name="T119" fmla="*/ 66 h 37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lnTo>
                    <a:pt x="2391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1" name="Google Shape;68;p2"/>
            <p:cNvSpPr>
              <a:spLocks/>
            </p:cNvSpPr>
            <p:nvPr/>
          </p:nvSpPr>
          <p:spPr bwMode="auto">
            <a:xfrm>
              <a:off x="1635827" y="2130123"/>
              <a:ext cx="89036" cy="100169"/>
            </a:xfrm>
            <a:custGeom>
              <a:avLst/>
              <a:gdLst>
                <a:gd name="T0" fmla="*/ 55656 w 1347"/>
                <a:gd name="T1" fmla="*/ 15594 h 1516"/>
                <a:gd name="T2" fmla="*/ 60084 w 1347"/>
                <a:gd name="T3" fmla="*/ 17840 h 1516"/>
                <a:gd name="T4" fmla="*/ 69008 w 1347"/>
                <a:gd name="T5" fmla="*/ 22267 h 1516"/>
                <a:gd name="T6" fmla="*/ 73437 w 1347"/>
                <a:gd name="T7" fmla="*/ 31187 h 1516"/>
                <a:gd name="T8" fmla="*/ 75684 w 1347"/>
                <a:gd name="T9" fmla="*/ 37861 h 1516"/>
                <a:gd name="T10" fmla="*/ 75684 w 1347"/>
                <a:gd name="T11" fmla="*/ 46781 h 1516"/>
                <a:gd name="T12" fmla="*/ 75684 w 1347"/>
                <a:gd name="T13" fmla="*/ 55635 h 1516"/>
                <a:gd name="T14" fmla="*/ 73437 w 1347"/>
                <a:gd name="T15" fmla="*/ 62308 h 1516"/>
                <a:gd name="T16" fmla="*/ 69008 w 1347"/>
                <a:gd name="T17" fmla="*/ 68982 h 1516"/>
                <a:gd name="T18" fmla="*/ 64513 w 1347"/>
                <a:gd name="T19" fmla="*/ 75655 h 1516"/>
                <a:gd name="T20" fmla="*/ 57837 w 1347"/>
                <a:gd name="T21" fmla="*/ 80148 h 1516"/>
                <a:gd name="T22" fmla="*/ 51161 w 1347"/>
                <a:gd name="T23" fmla="*/ 82329 h 1516"/>
                <a:gd name="T24" fmla="*/ 42304 w 1347"/>
                <a:gd name="T25" fmla="*/ 84575 h 1516"/>
                <a:gd name="T26" fmla="*/ 33380 w 1347"/>
                <a:gd name="T27" fmla="*/ 84575 h 1516"/>
                <a:gd name="T28" fmla="*/ 26704 w 1347"/>
                <a:gd name="T29" fmla="*/ 80148 h 1516"/>
                <a:gd name="T30" fmla="*/ 20028 w 1347"/>
                <a:gd name="T31" fmla="*/ 75655 h 1516"/>
                <a:gd name="T32" fmla="*/ 15599 w 1347"/>
                <a:gd name="T33" fmla="*/ 71228 h 1516"/>
                <a:gd name="T34" fmla="*/ 13352 w 1347"/>
                <a:gd name="T35" fmla="*/ 62308 h 1516"/>
                <a:gd name="T36" fmla="*/ 13352 w 1347"/>
                <a:gd name="T37" fmla="*/ 46781 h 1516"/>
                <a:gd name="T38" fmla="*/ 15599 w 1347"/>
                <a:gd name="T39" fmla="*/ 31187 h 1516"/>
                <a:gd name="T40" fmla="*/ 17781 w 1347"/>
                <a:gd name="T41" fmla="*/ 24514 h 1516"/>
                <a:gd name="T42" fmla="*/ 22276 w 1347"/>
                <a:gd name="T43" fmla="*/ 20087 h 1516"/>
                <a:gd name="T44" fmla="*/ 26704 w 1347"/>
                <a:gd name="T45" fmla="*/ 17840 h 1516"/>
                <a:gd name="T46" fmla="*/ 33380 w 1347"/>
                <a:gd name="T47" fmla="*/ 15594 h 1516"/>
                <a:gd name="T48" fmla="*/ 55656 w 1347"/>
                <a:gd name="T49" fmla="*/ 15594 h 1516"/>
                <a:gd name="T50" fmla="*/ 48980 w 1347"/>
                <a:gd name="T51" fmla="*/ 66 h 1516"/>
                <a:gd name="T52" fmla="*/ 40056 w 1347"/>
                <a:gd name="T53" fmla="*/ 2247 h 1516"/>
                <a:gd name="T54" fmla="*/ 28952 w 1347"/>
                <a:gd name="T55" fmla="*/ 4493 h 1516"/>
                <a:gd name="T56" fmla="*/ 20028 w 1347"/>
                <a:gd name="T57" fmla="*/ 8920 h 1516"/>
                <a:gd name="T58" fmla="*/ 11105 w 1347"/>
                <a:gd name="T59" fmla="*/ 15594 h 1516"/>
                <a:gd name="T60" fmla="*/ 6676 w 1347"/>
                <a:gd name="T61" fmla="*/ 24514 h 1516"/>
                <a:gd name="T62" fmla="*/ 2247 w 1347"/>
                <a:gd name="T63" fmla="*/ 35614 h 1516"/>
                <a:gd name="T64" fmla="*/ 0 w 1347"/>
                <a:gd name="T65" fmla="*/ 46781 h 1516"/>
                <a:gd name="T66" fmla="*/ 0 w 1347"/>
                <a:gd name="T67" fmla="*/ 57881 h 1516"/>
                <a:gd name="T68" fmla="*/ 2247 w 1347"/>
                <a:gd name="T69" fmla="*/ 68982 h 1516"/>
                <a:gd name="T70" fmla="*/ 6676 w 1347"/>
                <a:gd name="T71" fmla="*/ 80148 h 1516"/>
                <a:gd name="T72" fmla="*/ 13352 w 1347"/>
                <a:gd name="T73" fmla="*/ 86822 h 1516"/>
                <a:gd name="T74" fmla="*/ 22276 w 1347"/>
                <a:gd name="T75" fmla="*/ 93495 h 1516"/>
                <a:gd name="T76" fmla="*/ 35628 w 1347"/>
                <a:gd name="T77" fmla="*/ 97922 h 1516"/>
                <a:gd name="T78" fmla="*/ 46732 w 1347"/>
                <a:gd name="T79" fmla="*/ 100169 h 1516"/>
                <a:gd name="T80" fmla="*/ 55656 w 1347"/>
                <a:gd name="T81" fmla="*/ 95676 h 1516"/>
                <a:gd name="T82" fmla="*/ 64513 w 1347"/>
                <a:gd name="T83" fmla="*/ 91249 h 1516"/>
                <a:gd name="T84" fmla="*/ 73437 w 1347"/>
                <a:gd name="T85" fmla="*/ 84575 h 1516"/>
                <a:gd name="T86" fmla="*/ 80113 w 1347"/>
                <a:gd name="T87" fmla="*/ 77902 h 1516"/>
                <a:gd name="T88" fmla="*/ 84541 w 1347"/>
                <a:gd name="T89" fmla="*/ 66801 h 1516"/>
                <a:gd name="T90" fmla="*/ 89036 w 1347"/>
                <a:gd name="T91" fmla="*/ 57881 h 1516"/>
                <a:gd name="T92" fmla="*/ 89036 w 1347"/>
                <a:gd name="T93" fmla="*/ 46781 h 1516"/>
                <a:gd name="T94" fmla="*/ 89036 w 1347"/>
                <a:gd name="T95" fmla="*/ 37861 h 1516"/>
                <a:gd name="T96" fmla="*/ 86789 w 1347"/>
                <a:gd name="T97" fmla="*/ 28941 h 1516"/>
                <a:gd name="T98" fmla="*/ 80113 w 1347"/>
                <a:gd name="T99" fmla="*/ 20087 h 1516"/>
                <a:gd name="T100" fmla="*/ 73437 w 1347"/>
                <a:gd name="T101" fmla="*/ 11167 h 1516"/>
                <a:gd name="T102" fmla="*/ 66760 w 1347"/>
                <a:gd name="T103" fmla="*/ 6740 h 1516"/>
                <a:gd name="T104" fmla="*/ 57837 w 1347"/>
                <a:gd name="T105" fmla="*/ 2247 h 1516"/>
                <a:gd name="T106" fmla="*/ 48980 w 1347"/>
                <a:gd name="T107" fmla="*/ 66 h 15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lnTo>
                    <a:pt x="842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2" name="Google Shape;69;p2"/>
            <p:cNvSpPr>
              <a:spLocks/>
            </p:cNvSpPr>
            <p:nvPr/>
          </p:nvSpPr>
          <p:spPr bwMode="auto">
            <a:xfrm>
              <a:off x="871068" y="1983845"/>
              <a:ext cx="38158" cy="36570"/>
            </a:xfrm>
            <a:custGeom>
              <a:avLst/>
              <a:gdLst>
                <a:gd name="T0" fmla="*/ 15716 w 573"/>
                <a:gd name="T1" fmla="*/ 0 h 539"/>
                <a:gd name="T2" fmla="*/ 11254 w 573"/>
                <a:gd name="T3" fmla="*/ 2307 h 539"/>
                <a:gd name="T4" fmla="*/ 6793 w 573"/>
                <a:gd name="T5" fmla="*/ 4614 h 539"/>
                <a:gd name="T6" fmla="*/ 4528 w 573"/>
                <a:gd name="T7" fmla="*/ 6853 h 539"/>
                <a:gd name="T8" fmla="*/ 2264 w 573"/>
                <a:gd name="T9" fmla="*/ 11466 h 539"/>
                <a:gd name="T10" fmla="*/ 2264 w 573"/>
                <a:gd name="T11" fmla="*/ 16012 h 539"/>
                <a:gd name="T12" fmla="*/ 67 w 573"/>
                <a:gd name="T13" fmla="*/ 20558 h 539"/>
                <a:gd name="T14" fmla="*/ 67 w 573"/>
                <a:gd name="T15" fmla="*/ 25172 h 539"/>
                <a:gd name="T16" fmla="*/ 67 w 573"/>
                <a:gd name="T17" fmla="*/ 29717 h 539"/>
                <a:gd name="T18" fmla="*/ 6793 w 573"/>
                <a:gd name="T19" fmla="*/ 34263 h 539"/>
                <a:gd name="T20" fmla="*/ 15716 w 573"/>
                <a:gd name="T21" fmla="*/ 36570 h 539"/>
                <a:gd name="T22" fmla="*/ 29168 w 573"/>
                <a:gd name="T23" fmla="*/ 36570 h 539"/>
                <a:gd name="T24" fmla="*/ 33696 w 573"/>
                <a:gd name="T25" fmla="*/ 34263 h 539"/>
                <a:gd name="T26" fmla="*/ 35894 w 573"/>
                <a:gd name="T27" fmla="*/ 32024 h 539"/>
                <a:gd name="T28" fmla="*/ 38158 w 573"/>
                <a:gd name="T29" fmla="*/ 27411 h 539"/>
                <a:gd name="T30" fmla="*/ 35894 w 573"/>
                <a:gd name="T31" fmla="*/ 18319 h 539"/>
                <a:gd name="T32" fmla="*/ 33696 w 573"/>
                <a:gd name="T33" fmla="*/ 9159 h 539"/>
                <a:gd name="T34" fmla="*/ 26970 w 573"/>
                <a:gd name="T35" fmla="*/ 2307 h 539"/>
                <a:gd name="T36" fmla="*/ 22442 w 573"/>
                <a:gd name="T37" fmla="*/ 0 h 539"/>
                <a:gd name="T38" fmla="*/ 15716 w 573"/>
                <a:gd name="T39" fmla="*/ 0 h 5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3" name="Google Shape;70;p2"/>
            <p:cNvSpPr>
              <a:spLocks/>
            </p:cNvSpPr>
            <p:nvPr/>
          </p:nvSpPr>
          <p:spPr bwMode="auto">
            <a:xfrm>
              <a:off x="370240" y="1764430"/>
              <a:ext cx="265518" cy="257575"/>
            </a:xfrm>
            <a:custGeom>
              <a:avLst/>
              <a:gdLst>
                <a:gd name="T0" fmla="*/ 158397 w 4008"/>
                <a:gd name="T1" fmla="*/ 20218 h 3873"/>
                <a:gd name="T2" fmla="*/ 194104 w 4008"/>
                <a:gd name="T3" fmla="*/ 31390 h 3873"/>
                <a:gd name="T4" fmla="*/ 223120 w 4008"/>
                <a:gd name="T5" fmla="*/ 56064 h 3873"/>
                <a:gd name="T6" fmla="*/ 243193 w 4008"/>
                <a:gd name="T7" fmla="*/ 85127 h 3873"/>
                <a:gd name="T8" fmla="*/ 249884 w 4008"/>
                <a:gd name="T9" fmla="*/ 107539 h 3873"/>
                <a:gd name="T10" fmla="*/ 249884 w 4008"/>
                <a:gd name="T11" fmla="*/ 132146 h 3873"/>
                <a:gd name="T12" fmla="*/ 240940 w 4008"/>
                <a:gd name="T13" fmla="*/ 165731 h 3873"/>
                <a:gd name="T14" fmla="*/ 214177 w 4008"/>
                <a:gd name="T15" fmla="*/ 206033 h 3873"/>
                <a:gd name="T16" fmla="*/ 174031 w 4008"/>
                <a:gd name="T17" fmla="*/ 232902 h 3873"/>
                <a:gd name="T18" fmla="*/ 131633 w 4008"/>
                <a:gd name="T19" fmla="*/ 239619 h 3873"/>
                <a:gd name="T20" fmla="*/ 89301 w 4008"/>
                <a:gd name="T21" fmla="*/ 237424 h 3873"/>
                <a:gd name="T22" fmla="*/ 62537 w 4008"/>
                <a:gd name="T23" fmla="*/ 228446 h 3873"/>
                <a:gd name="T24" fmla="*/ 42464 w 4008"/>
                <a:gd name="T25" fmla="*/ 212750 h 3873"/>
                <a:gd name="T26" fmla="*/ 26830 w 4008"/>
                <a:gd name="T27" fmla="*/ 190405 h 3873"/>
                <a:gd name="T28" fmla="*/ 17887 w 4008"/>
                <a:gd name="T29" fmla="*/ 163537 h 3873"/>
                <a:gd name="T30" fmla="*/ 15701 w 4008"/>
                <a:gd name="T31" fmla="*/ 118712 h 3873"/>
                <a:gd name="T32" fmla="*/ 29082 w 4008"/>
                <a:gd name="T33" fmla="*/ 76215 h 3873"/>
                <a:gd name="T34" fmla="*/ 55846 w 4008"/>
                <a:gd name="T35" fmla="*/ 44825 h 3873"/>
                <a:gd name="T36" fmla="*/ 93740 w 4008"/>
                <a:gd name="T37" fmla="*/ 22479 h 3873"/>
                <a:gd name="T38" fmla="*/ 118251 w 4008"/>
                <a:gd name="T39" fmla="*/ 20218 h 3873"/>
                <a:gd name="T40" fmla="*/ 131633 w 4008"/>
                <a:gd name="T41" fmla="*/ 67 h 3873"/>
                <a:gd name="T42" fmla="*/ 95992 w 4008"/>
                <a:gd name="T43" fmla="*/ 4522 h 3873"/>
                <a:gd name="T44" fmla="*/ 73667 w 4008"/>
                <a:gd name="T45" fmla="*/ 13501 h 3873"/>
                <a:gd name="T46" fmla="*/ 51341 w 4008"/>
                <a:gd name="T47" fmla="*/ 26935 h 3873"/>
                <a:gd name="T48" fmla="*/ 26830 w 4008"/>
                <a:gd name="T49" fmla="*/ 53803 h 3873"/>
                <a:gd name="T50" fmla="*/ 4505 w 4008"/>
                <a:gd name="T51" fmla="*/ 98561 h 3873"/>
                <a:gd name="T52" fmla="*/ 66 w 4008"/>
                <a:gd name="T53" fmla="*/ 152297 h 3873"/>
                <a:gd name="T54" fmla="*/ 4505 w 4008"/>
                <a:gd name="T55" fmla="*/ 183688 h 3873"/>
                <a:gd name="T56" fmla="*/ 15701 w 4008"/>
                <a:gd name="T57" fmla="*/ 210556 h 3873"/>
                <a:gd name="T58" fmla="*/ 33521 w 4008"/>
                <a:gd name="T59" fmla="*/ 228446 h 3873"/>
                <a:gd name="T60" fmla="*/ 55846 w 4008"/>
                <a:gd name="T61" fmla="*/ 244141 h 3873"/>
                <a:gd name="T62" fmla="*/ 80358 w 4008"/>
                <a:gd name="T63" fmla="*/ 253053 h 3873"/>
                <a:gd name="T64" fmla="*/ 136138 w 4008"/>
                <a:gd name="T65" fmla="*/ 257575 h 3873"/>
                <a:gd name="T66" fmla="*/ 180722 w 4008"/>
                <a:gd name="T67" fmla="*/ 250858 h 3873"/>
                <a:gd name="T68" fmla="*/ 207486 w 4008"/>
                <a:gd name="T69" fmla="*/ 237424 h 3873"/>
                <a:gd name="T70" fmla="*/ 227558 w 4008"/>
                <a:gd name="T71" fmla="*/ 219467 h 3873"/>
                <a:gd name="T72" fmla="*/ 245379 w 4008"/>
                <a:gd name="T73" fmla="*/ 199316 h 3873"/>
                <a:gd name="T74" fmla="*/ 256575 w 4008"/>
                <a:gd name="T75" fmla="*/ 174709 h 3873"/>
                <a:gd name="T76" fmla="*/ 263266 w 4008"/>
                <a:gd name="T77" fmla="*/ 147841 h 3873"/>
                <a:gd name="T78" fmla="*/ 265452 w 4008"/>
                <a:gd name="T79" fmla="*/ 118712 h 3873"/>
                <a:gd name="T80" fmla="*/ 261013 w 4008"/>
                <a:gd name="T81" fmla="*/ 91844 h 3873"/>
                <a:gd name="T82" fmla="*/ 247631 w 4008"/>
                <a:gd name="T83" fmla="*/ 58259 h 3873"/>
                <a:gd name="T84" fmla="*/ 216429 w 4008"/>
                <a:gd name="T85" fmla="*/ 24673 h 3873"/>
                <a:gd name="T86" fmla="*/ 176283 w 4008"/>
                <a:gd name="T87" fmla="*/ 4522 h 3873"/>
                <a:gd name="T88" fmla="*/ 131633 w 4008"/>
                <a:gd name="T89" fmla="*/ 67 h 38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4" name="Google Shape;71;p2"/>
            <p:cNvSpPr>
              <a:spLocks/>
            </p:cNvSpPr>
            <p:nvPr/>
          </p:nvSpPr>
          <p:spPr bwMode="auto">
            <a:xfrm>
              <a:off x="305052" y="1678571"/>
              <a:ext cx="1539055" cy="672558"/>
            </a:xfrm>
            <a:custGeom>
              <a:avLst/>
              <a:gdLst>
                <a:gd name="T0" fmla="*/ 442948 w 23165"/>
                <a:gd name="T1" fmla="*/ 98345 h 10135"/>
                <a:gd name="T2" fmla="*/ 263961 w 23165"/>
                <a:gd name="T3" fmla="*/ 35768 h 10135"/>
                <a:gd name="T4" fmla="*/ 170017 w 23165"/>
                <a:gd name="T5" fmla="*/ 42470 h 10135"/>
                <a:gd name="T6" fmla="*/ 319903 w 23165"/>
                <a:gd name="T7" fmla="*/ 80495 h 10135"/>
                <a:gd name="T8" fmla="*/ 373585 w 23165"/>
                <a:gd name="T9" fmla="*/ 194435 h 10135"/>
                <a:gd name="T10" fmla="*/ 319903 w 23165"/>
                <a:gd name="T11" fmla="*/ 370952 h 10135"/>
                <a:gd name="T12" fmla="*/ 136465 w 23165"/>
                <a:gd name="T13" fmla="*/ 386547 h 10135"/>
                <a:gd name="T14" fmla="*/ 31359 w 23165"/>
                <a:gd name="T15" fmla="*/ 286011 h 10135"/>
                <a:gd name="T16" fmla="*/ 33618 w 23165"/>
                <a:gd name="T17" fmla="*/ 143072 h 10135"/>
                <a:gd name="T18" fmla="*/ 402686 w 23165"/>
                <a:gd name="T19" fmla="*/ 102858 h 10135"/>
                <a:gd name="T20" fmla="*/ 387006 w 23165"/>
                <a:gd name="T21" fmla="*/ 373142 h 10135"/>
                <a:gd name="T22" fmla="*/ 315451 w 23165"/>
                <a:gd name="T23" fmla="*/ 397761 h 10135"/>
                <a:gd name="T24" fmla="*/ 395975 w 23165"/>
                <a:gd name="T25" fmla="*/ 254756 h 10135"/>
                <a:gd name="T26" fmla="*/ 302031 w 23165"/>
                <a:gd name="T27" fmla="*/ 413356 h 10135"/>
                <a:gd name="T28" fmla="*/ 349003 w 23165"/>
                <a:gd name="T29" fmla="*/ 455826 h 10135"/>
                <a:gd name="T30" fmla="*/ 275190 w 23165"/>
                <a:gd name="T31" fmla="*/ 411166 h 10135"/>
                <a:gd name="T32" fmla="*/ 1073718 w 23165"/>
                <a:gd name="T33" fmla="*/ 587617 h 10135"/>
                <a:gd name="T34" fmla="*/ 1478596 w 23165"/>
                <a:gd name="T35" fmla="*/ 386547 h 10135"/>
                <a:gd name="T36" fmla="*/ 1514406 w 23165"/>
                <a:gd name="T37" fmla="*/ 542957 h 10135"/>
                <a:gd name="T38" fmla="*/ 1411492 w 23165"/>
                <a:gd name="T39" fmla="*/ 652451 h 10135"/>
                <a:gd name="T40" fmla="*/ 1237024 w 23165"/>
                <a:gd name="T41" fmla="*/ 596576 h 10135"/>
                <a:gd name="T42" fmla="*/ 1201214 w 23165"/>
                <a:gd name="T43" fmla="*/ 498297 h 10135"/>
                <a:gd name="T44" fmla="*/ 1275027 w 23165"/>
                <a:gd name="T45" fmla="*/ 373142 h 10135"/>
                <a:gd name="T46" fmla="*/ 290803 w 23165"/>
                <a:gd name="T47" fmla="*/ 4512 h 10135"/>
                <a:gd name="T48" fmla="*/ 187955 w 23165"/>
                <a:gd name="T49" fmla="*/ 6769 h 10135"/>
                <a:gd name="T50" fmla="*/ 102914 w 23165"/>
                <a:gd name="T51" fmla="*/ 51429 h 10135"/>
                <a:gd name="T52" fmla="*/ 8969 w 23165"/>
                <a:gd name="T53" fmla="*/ 167625 h 10135"/>
                <a:gd name="T54" fmla="*/ 31359 w 23165"/>
                <a:gd name="T55" fmla="*/ 328482 h 10135"/>
                <a:gd name="T56" fmla="*/ 167824 w 23165"/>
                <a:gd name="T57" fmla="*/ 415612 h 10135"/>
                <a:gd name="T58" fmla="*/ 299772 w 23165"/>
                <a:gd name="T59" fmla="*/ 464785 h 10135"/>
                <a:gd name="T60" fmla="*/ 375844 w 23165"/>
                <a:gd name="T61" fmla="*/ 435719 h 10135"/>
                <a:gd name="T62" fmla="*/ 422817 w 23165"/>
                <a:gd name="T63" fmla="*/ 444678 h 10135"/>
                <a:gd name="T64" fmla="*/ 932801 w 23165"/>
                <a:gd name="T65" fmla="*/ 549659 h 10135"/>
                <a:gd name="T66" fmla="*/ 425009 w 23165"/>
                <a:gd name="T67" fmla="*/ 431273 h 10135"/>
                <a:gd name="T68" fmla="*/ 425009 w 23165"/>
                <a:gd name="T69" fmla="*/ 279309 h 10135"/>
                <a:gd name="T70" fmla="*/ 474240 w 23165"/>
                <a:gd name="T71" fmla="*/ 125155 h 10135"/>
                <a:gd name="T72" fmla="*/ 460820 w 23165"/>
                <a:gd name="T73" fmla="*/ 105048 h 10135"/>
                <a:gd name="T74" fmla="*/ 823177 w 23165"/>
                <a:gd name="T75" fmla="*/ 125155 h 10135"/>
                <a:gd name="T76" fmla="*/ 943963 w 23165"/>
                <a:gd name="T77" fmla="*/ 185476 h 10135"/>
                <a:gd name="T78" fmla="*/ 608447 w 23165"/>
                <a:gd name="T79" fmla="*/ 93899 h 10135"/>
                <a:gd name="T80" fmla="*/ 727040 w 23165"/>
                <a:gd name="T81" fmla="*/ 140816 h 10135"/>
                <a:gd name="T82" fmla="*/ 1008873 w 23165"/>
                <a:gd name="T83" fmla="*/ 227946 h 10135"/>
                <a:gd name="T84" fmla="*/ 979773 w 23165"/>
                <a:gd name="T85" fmla="*/ 404464 h 10135"/>
                <a:gd name="T86" fmla="*/ 932801 w 23165"/>
                <a:gd name="T87" fmla="*/ 540701 h 10135"/>
                <a:gd name="T88" fmla="*/ 1037907 w 23165"/>
                <a:gd name="T89" fmla="*/ 578725 h 10135"/>
                <a:gd name="T90" fmla="*/ 1138628 w 23165"/>
                <a:gd name="T91" fmla="*/ 601022 h 10135"/>
                <a:gd name="T92" fmla="*/ 1360069 w 23165"/>
                <a:gd name="T93" fmla="*/ 672558 h 10135"/>
                <a:gd name="T94" fmla="*/ 1514406 w 23165"/>
                <a:gd name="T95" fmla="*/ 587617 h 10135"/>
                <a:gd name="T96" fmla="*/ 1525568 w 23165"/>
                <a:gd name="T97" fmla="*/ 426761 h 10135"/>
                <a:gd name="T98" fmla="*/ 1400331 w 23165"/>
                <a:gd name="T99" fmla="*/ 321779 h 10135"/>
                <a:gd name="T100" fmla="*/ 1243734 w 23165"/>
                <a:gd name="T101" fmla="*/ 379844 h 10135"/>
                <a:gd name="T102" fmla="*/ 1194503 w 23165"/>
                <a:gd name="T103" fmla="*/ 565320 h 10135"/>
                <a:gd name="T104" fmla="*/ 975322 w 23165"/>
                <a:gd name="T105" fmla="*/ 513891 h 10135"/>
                <a:gd name="T106" fmla="*/ 1053587 w 23165"/>
                <a:gd name="T107" fmla="*/ 239095 h 10135"/>
                <a:gd name="T108" fmla="*/ 1500986 w 23165"/>
                <a:gd name="T109" fmla="*/ 319523 h 10135"/>
                <a:gd name="T110" fmla="*/ 1465175 w 23165"/>
                <a:gd name="T111" fmla="*/ 216798 h 10135"/>
                <a:gd name="T112" fmla="*/ 1002163 w 23165"/>
                <a:gd name="T113" fmla="*/ 118452 h 10135"/>
                <a:gd name="T114" fmla="*/ 1462916 w 23165"/>
                <a:gd name="T115" fmla="*/ 254756 h 10135"/>
                <a:gd name="T116" fmla="*/ 1017776 w 23165"/>
                <a:gd name="T117" fmla="*/ 212285 h 10135"/>
                <a:gd name="T118" fmla="*/ 964094 w 23165"/>
                <a:gd name="T119" fmla="*/ 143072 h 10135"/>
                <a:gd name="T120" fmla="*/ 416106 w 23165"/>
                <a:gd name="T121" fmla="*/ 29066 h 10135"/>
                <a:gd name="T122" fmla="*/ 324354 w 23165"/>
                <a:gd name="T123" fmla="*/ 4512 h 10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lnTo>
                    <a:pt x="3603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5" name="Google Shape;72;p2"/>
            <p:cNvSpPr>
              <a:spLocks/>
            </p:cNvSpPr>
            <p:nvPr/>
          </p:nvSpPr>
          <p:spPr bwMode="auto">
            <a:xfrm>
              <a:off x="427477" y="1821668"/>
              <a:ext cx="143094" cy="155817"/>
            </a:xfrm>
            <a:custGeom>
              <a:avLst/>
              <a:gdLst>
                <a:gd name="T0" fmla="*/ 44733 w 2156"/>
                <a:gd name="T1" fmla="*/ 53459 h 2358"/>
                <a:gd name="T2" fmla="*/ 58140 w 2156"/>
                <a:gd name="T3" fmla="*/ 22269 h 2358"/>
                <a:gd name="T4" fmla="*/ 78250 w 2156"/>
                <a:gd name="T5" fmla="*/ 20088 h 2358"/>
                <a:gd name="T6" fmla="*/ 105064 w 2156"/>
                <a:gd name="T7" fmla="*/ 26762 h 2358"/>
                <a:gd name="T8" fmla="*/ 116214 w 2156"/>
                <a:gd name="T9" fmla="*/ 35617 h 2358"/>
                <a:gd name="T10" fmla="*/ 127364 w 2156"/>
                <a:gd name="T11" fmla="*/ 55639 h 2358"/>
                <a:gd name="T12" fmla="*/ 118471 w 2156"/>
                <a:gd name="T13" fmla="*/ 53459 h 2358"/>
                <a:gd name="T14" fmla="*/ 113958 w 2156"/>
                <a:gd name="T15" fmla="*/ 57886 h 2358"/>
                <a:gd name="T16" fmla="*/ 113958 w 2156"/>
                <a:gd name="T17" fmla="*/ 46785 h 2358"/>
                <a:gd name="T18" fmla="*/ 113958 w 2156"/>
                <a:gd name="T19" fmla="*/ 40111 h 2358"/>
                <a:gd name="T20" fmla="*/ 105064 w 2156"/>
                <a:gd name="T21" fmla="*/ 33437 h 2358"/>
                <a:gd name="T22" fmla="*/ 100551 w 2156"/>
                <a:gd name="T23" fmla="*/ 37864 h 2358"/>
                <a:gd name="T24" fmla="*/ 71547 w 2156"/>
                <a:gd name="T25" fmla="*/ 82336 h 2358"/>
                <a:gd name="T26" fmla="*/ 75994 w 2156"/>
                <a:gd name="T27" fmla="*/ 71234 h 2358"/>
                <a:gd name="T28" fmla="*/ 98361 w 2156"/>
                <a:gd name="T29" fmla="*/ 31190 h 2358"/>
                <a:gd name="T30" fmla="*/ 93847 w 2156"/>
                <a:gd name="T31" fmla="*/ 24516 h 2358"/>
                <a:gd name="T32" fmla="*/ 84954 w 2156"/>
                <a:gd name="T33" fmla="*/ 26762 h 2358"/>
                <a:gd name="T34" fmla="*/ 62587 w 2156"/>
                <a:gd name="T35" fmla="*/ 66807 h 2358"/>
                <a:gd name="T36" fmla="*/ 49180 w 2156"/>
                <a:gd name="T37" fmla="*/ 84583 h 2358"/>
                <a:gd name="T38" fmla="*/ 78250 w 2156"/>
                <a:gd name="T39" fmla="*/ 22269 h 2358"/>
                <a:gd name="T40" fmla="*/ 51437 w 2156"/>
                <a:gd name="T41" fmla="*/ 24516 h 2358"/>
                <a:gd name="T42" fmla="*/ 31327 w 2156"/>
                <a:gd name="T43" fmla="*/ 57886 h 2358"/>
                <a:gd name="T44" fmla="*/ 18451 w 2156"/>
                <a:gd name="T45" fmla="*/ 94032 h 2358"/>
                <a:gd name="T46" fmla="*/ 17920 w 2156"/>
                <a:gd name="T47" fmla="*/ 91257 h 2358"/>
                <a:gd name="T48" fmla="*/ 20110 w 2156"/>
                <a:gd name="T49" fmla="*/ 68988 h 2358"/>
                <a:gd name="T50" fmla="*/ 33517 w 2156"/>
                <a:gd name="T51" fmla="*/ 40111 h 2358"/>
                <a:gd name="T52" fmla="*/ 51437 w 2156"/>
                <a:gd name="T53" fmla="*/ 24516 h 2358"/>
                <a:gd name="T54" fmla="*/ 129621 w 2156"/>
                <a:gd name="T55" fmla="*/ 75662 h 2358"/>
                <a:gd name="T56" fmla="*/ 120661 w 2156"/>
                <a:gd name="T57" fmla="*/ 97931 h 2358"/>
                <a:gd name="T58" fmla="*/ 111767 w 2156"/>
                <a:gd name="T59" fmla="*/ 104605 h 2358"/>
                <a:gd name="T60" fmla="*/ 20110 w 2156"/>
                <a:gd name="T61" fmla="*/ 102358 h 2358"/>
                <a:gd name="T62" fmla="*/ 22367 w 2156"/>
                <a:gd name="T63" fmla="*/ 111279 h 2358"/>
                <a:gd name="T64" fmla="*/ 89401 w 2156"/>
                <a:gd name="T65" fmla="*/ 122380 h 2358"/>
                <a:gd name="T66" fmla="*/ 93847 w 2156"/>
                <a:gd name="T67" fmla="*/ 126874 h 2358"/>
                <a:gd name="T68" fmla="*/ 80441 w 2156"/>
                <a:gd name="T69" fmla="*/ 133548 h 2358"/>
                <a:gd name="T70" fmla="*/ 75994 w 2156"/>
                <a:gd name="T71" fmla="*/ 66 h 2358"/>
                <a:gd name="T72" fmla="*/ 55884 w 2156"/>
                <a:gd name="T73" fmla="*/ 2247 h 2358"/>
                <a:gd name="T74" fmla="*/ 38030 w 2156"/>
                <a:gd name="T75" fmla="*/ 8921 h 2358"/>
                <a:gd name="T76" fmla="*/ 17920 w 2156"/>
                <a:gd name="T77" fmla="*/ 31190 h 2358"/>
                <a:gd name="T78" fmla="*/ 4513 w 2156"/>
                <a:gd name="T79" fmla="*/ 57886 h 2358"/>
                <a:gd name="T80" fmla="*/ 0 w 2156"/>
                <a:gd name="T81" fmla="*/ 82336 h 2358"/>
                <a:gd name="T82" fmla="*/ 2257 w 2156"/>
                <a:gd name="T83" fmla="*/ 109032 h 2358"/>
                <a:gd name="T84" fmla="*/ 11217 w 2156"/>
                <a:gd name="T85" fmla="*/ 131301 h 2358"/>
                <a:gd name="T86" fmla="*/ 29070 w 2156"/>
                <a:gd name="T87" fmla="*/ 144649 h 2358"/>
                <a:gd name="T88" fmla="*/ 53627 w 2156"/>
                <a:gd name="T89" fmla="*/ 153570 h 2358"/>
                <a:gd name="T90" fmla="*/ 62587 w 2156"/>
                <a:gd name="T91" fmla="*/ 153570 h 2358"/>
                <a:gd name="T92" fmla="*/ 91657 w 2156"/>
                <a:gd name="T93" fmla="*/ 149077 h 2358"/>
                <a:gd name="T94" fmla="*/ 116214 w 2156"/>
                <a:gd name="T95" fmla="*/ 131301 h 2358"/>
                <a:gd name="T96" fmla="*/ 136324 w 2156"/>
                <a:gd name="T97" fmla="*/ 106852 h 2358"/>
                <a:gd name="T98" fmla="*/ 143028 w 2156"/>
                <a:gd name="T99" fmla="*/ 77909 h 2358"/>
                <a:gd name="T100" fmla="*/ 138581 w 2156"/>
                <a:gd name="T101" fmla="*/ 51212 h 2358"/>
                <a:gd name="T102" fmla="*/ 125174 w 2156"/>
                <a:gd name="T103" fmla="*/ 24516 h 2358"/>
                <a:gd name="T104" fmla="*/ 102807 w 2156"/>
                <a:gd name="T105" fmla="*/ 6740 h 2358"/>
                <a:gd name="T106" fmla="*/ 75994 w 2156"/>
                <a:gd name="T107" fmla="*/ 66 h 23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6" name="Google Shape;73;p2"/>
            <p:cNvSpPr>
              <a:spLocks/>
            </p:cNvSpPr>
            <p:nvPr/>
          </p:nvSpPr>
          <p:spPr bwMode="auto">
            <a:xfrm>
              <a:off x="1586538" y="2076064"/>
              <a:ext cx="190792" cy="201927"/>
            </a:xfrm>
            <a:custGeom>
              <a:avLst/>
              <a:gdLst>
                <a:gd name="T0" fmla="*/ 107691 w 2863"/>
                <a:gd name="T1" fmla="*/ 15722 h 3031"/>
                <a:gd name="T2" fmla="*/ 132415 w 2863"/>
                <a:gd name="T3" fmla="*/ 22451 h 3031"/>
                <a:gd name="T4" fmla="*/ 154806 w 2863"/>
                <a:gd name="T5" fmla="*/ 38174 h 3031"/>
                <a:gd name="T6" fmla="*/ 172799 w 2863"/>
                <a:gd name="T7" fmla="*/ 62823 h 3031"/>
                <a:gd name="T8" fmla="*/ 181729 w 2863"/>
                <a:gd name="T9" fmla="*/ 94268 h 3031"/>
                <a:gd name="T10" fmla="*/ 174998 w 2863"/>
                <a:gd name="T11" fmla="*/ 125646 h 3031"/>
                <a:gd name="T12" fmla="*/ 159338 w 2863"/>
                <a:gd name="T13" fmla="*/ 152561 h 3031"/>
                <a:gd name="T14" fmla="*/ 134614 w 2863"/>
                <a:gd name="T15" fmla="*/ 175012 h 3031"/>
                <a:gd name="T16" fmla="*/ 112223 w 2863"/>
                <a:gd name="T17" fmla="*/ 183939 h 3031"/>
                <a:gd name="T18" fmla="*/ 92031 w 2863"/>
                <a:gd name="T19" fmla="*/ 188470 h 3031"/>
                <a:gd name="T20" fmla="*/ 74038 w 2863"/>
                <a:gd name="T21" fmla="*/ 183939 h 3031"/>
                <a:gd name="T22" fmla="*/ 56111 w 2863"/>
                <a:gd name="T23" fmla="*/ 175012 h 3031"/>
                <a:gd name="T24" fmla="*/ 29189 w 2863"/>
                <a:gd name="T25" fmla="*/ 145832 h 3031"/>
                <a:gd name="T26" fmla="*/ 15727 w 2863"/>
                <a:gd name="T27" fmla="*/ 105460 h 3031"/>
                <a:gd name="T28" fmla="*/ 17993 w 2863"/>
                <a:gd name="T29" fmla="*/ 76281 h 3031"/>
                <a:gd name="T30" fmla="*/ 26923 w 2863"/>
                <a:gd name="T31" fmla="*/ 49366 h 3031"/>
                <a:gd name="T32" fmla="*/ 38185 w 2863"/>
                <a:gd name="T33" fmla="*/ 35908 h 3031"/>
                <a:gd name="T34" fmla="*/ 65108 w 2863"/>
                <a:gd name="T35" fmla="*/ 20253 h 3031"/>
                <a:gd name="T36" fmla="*/ 94230 w 2863"/>
                <a:gd name="T37" fmla="*/ 13524 h 3031"/>
                <a:gd name="T38" fmla="*/ 56111 w 2863"/>
                <a:gd name="T39" fmla="*/ 4530 h 3031"/>
                <a:gd name="T40" fmla="*/ 42650 w 2863"/>
                <a:gd name="T41" fmla="*/ 15722 h 3031"/>
                <a:gd name="T42" fmla="*/ 24724 w 2863"/>
                <a:gd name="T43" fmla="*/ 33710 h 3031"/>
                <a:gd name="T44" fmla="*/ 11262 w 2863"/>
                <a:gd name="T45" fmla="*/ 58360 h 3031"/>
                <a:gd name="T46" fmla="*/ 2266 w 2863"/>
                <a:gd name="T47" fmla="*/ 83009 h 3031"/>
                <a:gd name="T48" fmla="*/ 0 w 2863"/>
                <a:gd name="T49" fmla="*/ 116653 h 3031"/>
                <a:gd name="T50" fmla="*/ 15727 w 2863"/>
                <a:gd name="T51" fmla="*/ 159290 h 3031"/>
                <a:gd name="T52" fmla="*/ 44916 w 2863"/>
                <a:gd name="T53" fmla="*/ 188470 h 3031"/>
                <a:gd name="T54" fmla="*/ 62842 w 2863"/>
                <a:gd name="T55" fmla="*/ 197397 h 3031"/>
                <a:gd name="T56" fmla="*/ 96496 w 2863"/>
                <a:gd name="T57" fmla="*/ 201927 h 3031"/>
                <a:gd name="T58" fmla="*/ 127883 w 2863"/>
                <a:gd name="T59" fmla="*/ 192933 h 3031"/>
                <a:gd name="T60" fmla="*/ 161537 w 2863"/>
                <a:gd name="T61" fmla="*/ 170482 h 3031"/>
                <a:gd name="T62" fmla="*/ 181729 w 2863"/>
                <a:gd name="T63" fmla="*/ 139104 h 3031"/>
                <a:gd name="T64" fmla="*/ 190725 w 2863"/>
                <a:gd name="T65" fmla="*/ 98732 h 3031"/>
                <a:gd name="T66" fmla="*/ 186260 w 2863"/>
                <a:gd name="T67" fmla="*/ 67353 h 3031"/>
                <a:gd name="T68" fmla="*/ 177264 w 2863"/>
                <a:gd name="T69" fmla="*/ 47167 h 3031"/>
                <a:gd name="T70" fmla="*/ 157072 w 2863"/>
                <a:gd name="T71" fmla="*/ 22451 h 3031"/>
                <a:gd name="T72" fmla="*/ 121153 w 2863"/>
                <a:gd name="T73" fmla="*/ 4530 h 3031"/>
                <a:gd name="T74" fmla="*/ 78569 w 2863"/>
                <a:gd name="T75" fmla="*/ 67 h 303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lnTo>
                    <a:pt x="117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67" name="Google Shape;74;p2"/>
          <p:cNvGrpSpPr>
            <a:grpSpLocks/>
          </p:cNvGrpSpPr>
          <p:nvPr/>
        </p:nvGrpSpPr>
        <p:grpSpPr bwMode="auto">
          <a:xfrm>
            <a:off x="3259138" y="5162550"/>
            <a:ext cx="3279775" cy="1439863"/>
            <a:chOff x="1573057" y="5173288"/>
            <a:chExt cx="3285190" cy="1442497"/>
          </a:xfrm>
        </p:grpSpPr>
        <p:sp>
          <p:nvSpPr>
            <p:cNvPr id="68" name="Google Shape;75;p2"/>
            <p:cNvSpPr>
              <a:spLocks/>
            </p:cNvSpPr>
            <p:nvPr/>
          </p:nvSpPr>
          <p:spPr bwMode="auto">
            <a:xfrm>
              <a:off x="3687918" y="5615420"/>
              <a:ext cx="155832" cy="147908"/>
            </a:xfrm>
            <a:custGeom>
              <a:avLst/>
              <a:gdLst>
                <a:gd name="T0" fmla="*/ 128675 w 2324"/>
                <a:gd name="T1" fmla="*/ 13440 h 2223"/>
                <a:gd name="T2" fmla="*/ 130955 w 2324"/>
                <a:gd name="T3" fmla="*/ 38125 h 2223"/>
                <a:gd name="T4" fmla="*/ 135448 w 2324"/>
                <a:gd name="T5" fmla="*/ 62743 h 2223"/>
                <a:gd name="T6" fmla="*/ 140007 w 2324"/>
                <a:gd name="T7" fmla="*/ 91885 h 2223"/>
                <a:gd name="T8" fmla="*/ 144500 w 2324"/>
                <a:gd name="T9" fmla="*/ 120961 h 2223"/>
                <a:gd name="T10" fmla="*/ 130955 w 2324"/>
                <a:gd name="T11" fmla="*/ 120961 h 2223"/>
                <a:gd name="T12" fmla="*/ 119690 w 2324"/>
                <a:gd name="T13" fmla="*/ 123223 h 2223"/>
                <a:gd name="T14" fmla="*/ 94813 w 2324"/>
                <a:gd name="T15" fmla="*/ 127681 h 2223"/>
                <a:gd name="T16" fmla="*/ 63231 w 2324"/>
                <a:gd name="T17" fmla="*/ 132206 h 2223"/>
                <a:gd name="T18" fmla="*/ 47407 w 2324"/>
                <a:gd name="T19" fmla="*/ 134401 h 2223"/>
                <a:gd name="T20" fmla="*/ 31649 w 2324"/>
                <a:gd name="T21" fmla="*/ 138926 h 2223"/>
                <a:gd name="T22" fmla="*/ 24877 w 2324"/>
                <a:gd name="T23" fmla="*/ 109783 h 2223"/>
                <a:gd name="T24" fmla="*/ 18104 w 2324"/>
                <a:gd name="T25" fmla="*/ 78445 h 2223"/>
                <a:gd name="T26" fmla="*/ 13545 w 2324"/>
                <a:gd name="T27" fmla="*/ 53761 h 2223"/>
                <a:gd name="T28" fmla="*/ 6772 w 2324"/>
                <a:gd name="T29" fmla="*/ 29142 h 2223"/>
                <a:gd name="T30" fmla="*/ 67724 w 2324"/>
                <a:gd name="T31" fmla="*/ 22422 h 2223"/>
                <a:gd name="T32" fmla="*/ 128675 w 2324"/>
                <a:gd name="T33" fmla="*/ 13440 h 2223"/>
                <a:gd name="T34" fmla="*/ 126463 w 2324"/>
                <a:gd name="T35" fmla="*/ 0 h 2223"/>
                <a:gd name="T36" fmla="*/ 65511 w 2324"/>
                <a:gd name="T37" fmla="*/ 8982 h 2223"/>
                <a:gd name="T38" fmla="*/ 4560 w 2324"/>
                <a:gd name="T39" fmla="*/ 17965 h 2223"/>
                <a:gd name="T40" fmla="*/ 2280 w 2324"/>
                <a:gd name="T41" fmla="*/ 20160 h 2223"/>
                <a:gd name="T42" fmla="*/ 0 w 2324"/>
                <a:gd name="T43" fmla="*/ 24685 h 2223"/>
                <a:gd name="T44" fmla="*/ 0 w 2324"/>
                <a:gd name="T45" fmla="*/ 40320 h 2223"/>
                <a:gd name="T46" fmla="*/ 2280 w 2324"/>
                <a:gd name="T47" fmla="*/ 53761 h 2223"/>
                <a:gd name="T48" fmla="*/ 6772 w 2324"/>
                <a:gd name="T49" fmla="*/ 80641 h 2223"/>
                <a:gd name="T50" fmla="*/ 13545 w 2324"/>
                <a:gd name="T51" fmla="*/ 114241 h 2223"/>
                <a:gd name="T52" fmla="*/ 18104 w 2324"/>
                <a:gd name="T53" fmla="*/ 129943 h 2223"/>
                <a:gd name="T54" fmla="*/ 24877 w 2324"/>
                <a:gd name="T55" fmla="*/ 145646 h 2223"/>
                <a:gd name="T56" fmla="*/ 27090 w 2324"/>
                <a:gd name="T57" fmla="*/ 147841 h 2223"/>
                <a:gd name="T58" fmla="*/ 45194 w 2324"/>
                <a:gd name="T59" fmla="*/ 147841 h 2223"/>
                <a:gd name="T60" fmla="*/ 58739 w 2324"/>
                <a:gd name="T61" fmla="*/ 145646 h 2223"/>
                <a:gd name="T62" fmla="*/ 88041 w 2324"/>
                <a:gd name="T63" fmla="*/ 141121 h 2223"/>
                <a:gd name="T64" fmla="*/ 117410 w 2324"/>
                <a:gd name="T65" fmla="*/ 138926 h 2223"/>
                <a:gd name="T66" fmla="*/ 133235 w 2324"/>
                <a:gd name="T67" fmla="*/ 136664 h 2223"/>
                <a:gd name="T68" fmla="*/ 146780 w 2324"/>
                <a:gd name="T69" fmla="*/ 132206 h 2223"/>
                <a:gd name="T70" fmla="*/ 153552 w 2324"/>
                <a:gd name="T71" fmla="*/ 132206 h 2223"/>
                <a:gd name="T72" fmla="*/ 155765 w 2324"/>
                <a:gd name="T73" fmla="*/ 129943 h 2223"/>
                <a:gd name="T74" fmla="*/ 155765 w 2324"/>
                <a:gd name="T75" fmla="*/ 114241 h 2223"/>
                <a:gd name="T76" fmla="*/ 153552 w 2324"/>
                <a:gd name="T77" fmla="*/ 98605 h 2223"/>
                <a:gd name="T78" fmla="*/ 148993 w 2324"/>
                <a:gd name="T79" fmla="*/ 69463 h 2223"/>
                <a:gd name="T80" fmla="*/ 144500 w 2324"/>
                <a:gd name="T81" fmla="*/ 35863 h 2223"/>
                <a:gd name="T82" fmla="*/ 140007 w 2324"/>
                <a:gd name="T83" fmla="*/ 20160 h 2223"/>
                <a:gd name="T84" fmla="*/ 133235 w 2324"/>
                <a:gd name="T85" fmla="*/ 4524 h 2223"/>
                <a:gd name="T86" fmla="*/ 130955 w 2324"/>
                <a:gd name="T87" fmla="*/ 2262 h 2223"/>
                <a:gd name="T88" fmla="*/ 126463 w 2324"/>
                <a:gd name="T89" fmla="*/ 0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9" name="Google Shape;76;p2"/>
            <p:cNvSpPr>
              <a:spLocks/>
            </p:cNvSpPr>
            <p:nvPr/>
          </p:nvSpPr>
          <p:spPr bwMode="auto">
            <a:xfrm>
              <a:off x="3581379" y="5472284"/>
              <a:ext cx="154242" cy="152679"/>
            </a:xfrm>
            <a:custGeom>
              <a:avLst/>
              <a:gdLst>
                <a:gd name="T0" fmla="*/ 131876 w 2324"/>
                <a:gd name="T1" fmla="*/ 0 h 2290"/>
                <a:gd name="T2" fmla="*/ 129619 w 2324"/>
                <a:gd name="T3" fmla="*/ 2267 h 2290"/>
                <a:gd name="T4" fmla="*/ 129619 w 2324"/>
                <a:gd name="T5" fmla="*/ 6734 h 2290"/>
                <a:gd name="T6" fmla="*/ 96103 w 2324"/>
                <a:gd name="T7" fmla="*/ 6734 h 2290"/>
                <a:gd name="T8" fmla="*/ 62586 w 2324"/>
                <a:gd name="T9" fmla="*/ 11268 h 2290"/>
                <a:gd name="T10" fmla="*/ 33516 w 2324"/>
                <a:gd name="T11" fmla="*/ 13468 h 2290"/>
                <a:gd name="T12" fmla="*/ 17920 w 2324"/>
                <a:gd name="T13" fmla="*/ 15735 h 2290"/>
                <a:gd name="T14" fmla="*/ 13407 w 2324"/>
                <a:gd name="T15" fmla="*/ 18001 h 2290"/>
                <a:gd name="T16" fmla="*/ 6703 w 2324"/>
                <a:gd name="T17" fmla="*/ 22468 h 2290"/>
                <a:gd name="T18" fmla="*/ 17920 w 2324"/>
                <a:gd name="T19" fmla="*/ 26936 h 2290"/>
                <a:gd name="T20" fmla="*/ 31326 w 2324"/>
                <a:gd name="T21" fmla="*/ 26936 h 2290"/>
                <a:gd name="T22" fmla="*/ 55883 w 2324"/>
                <a:gd name="T23" fmla="*/ 24735 h 2290"/>
                <a:gd name="T24" fmla="*/ 91656 w 2324"/>
                <a:gd name="T25" fmla="*/ 22468 h 2290"/>
                <a:gd name="T26" fmla="*/ 129619 w 2324"/>
                <a:gd name="T27" fmla="*/ 18001 h 2290"/>
                <a:gd name="T28" fmla="*/ 131876 w 2324"/>
                <a:gd name="T29" fmla="*/ 40470 h 2290"/>
                <a:gd name="T30" fmla="*/ 134066 w 2324"/>
                <a:gd name="T31" fmla="*/ 62872 h 2290"/>
                <a:gd name="T32" fmla="*/ 138579 w 2324"/>
                <a:gd name="T33" fmla="*/ 92074 h 2290"/>
                <a:gd name="T34" fmla="*/ 140769 w 2324"/>
                <a:gd name="T35" fmla="*/ 105542 h 2290"/>
                <a:gd name="T36" fmla="*/ 145282 w 2324"/>
                <a:gd name="T37" fmla="*/ 119010 h 2290"/>
                <a:gd name="T38" fmla="*/ 143026 w 2324"/>
                <a:gd name="T39" fmla="*/ 119010 h 2290"/>
                <a:gd name="T40" fmla="*/ 84953 w 2324"/>
                <a:gd name="T41" fmla="*/ 128010 h 2290"/>
                <a:gd name="T42" fmla="*/ 53626 w 2324"/>
                <a:gd name="T43" fmla="*/ 132477 h 2290"/>
                <a:gd name="T44" fmla="*/ 26813 w 2324"/>
                <a:gd name="T45" fmla="*/ 141478 h 2290"/>
                <a:gd name="T46" fmla="*/ 20110 w 2324"/>
                <a:gd name="T47" fmla="*/ 112276 h 2290"/>
                <a:gd name="T48" fmla="*/ 15663 w 2324"/>
                <a:gd name="T49" fmla="*/ 83073 h 2290"/>
                <a:gd name="T50" fmla="*/ 13407 w 2324"/>
                <a:gd name="T51" fmla="*/ 51671 h 2290"/>
                <a:gd name="T52" fmla="*/ 11216 w 2324"/>
                <a:gd name="T53" fmla="*/ 38203 h 2290"/>
                <a:gd name="T54" fmla="*/ 6703 w 2324"/>
                <a:gd name="T55" fmla="*/ 24735 h 2290"/>
                <a:gd name="T56" fmla="*/ 4513 w 2324"/>
                <a:gd name="T57" fmla="*/ 24735 h 2290"/>
                <a:gd name="T58" fmla="*/ 2257 w 2324"/>
                <a:gd name="T59" fmla="*/ 33669 h 2290"/>
                <a:gd name="T60" fmla="*/ 0 w 2324"/>
                <a:gd name="T61" fmla="*/ 42670 h 2290"/>
                <a:gd name="T62" fmla="*/ 0 w 2324"/>
                <a:gd name="T63" fmla="*/ 65139 h 2290"/>
                <a:gd name="T64" fmla="*/ 6703 w 2324"/>
                <a:gd name="T65" fmla="*/ 105542 h 2290"/>
                <a:gd name="T66" fmla="*/ 8960 w 2324"/>
                <a:gd name="T67" fmla="*/ 119010 h 2290"/>
                <a:gd name="T68" fmla="*/ 8960 w 2324"/>
                <a:gd name="T69" fmla="*/ 132477 h 2290"/>
                <a:gd name="T70" fmla="*/ 11216 w 2324"/>
                <a:gd name="T71" fmla="*/ 139211 h 2290"/>
                <a:gd name="T72" fmla="*/ 15663 w 2324"/>
                <a:gd name="T73" fmla="*/ 145945 h 2290"/>
                <a:gd name="T74" fmla="*/ 17920 w 2324"/>
                <a:gd name="T75" fmla="*/ 150412 h 2290"/>
                <a:gd name="T76" fmla="*/ 24623 w 2324"/>
                <a:gd name="T77" fmla="*/ 152679 h 2290"/>
                <a:gd name="T78" fmla="*/ 26813 w 2324"/>
                <a:gd name="T79" fmla="*/ 150412 h 2290"/>
                <a:gd name="T80" fmla="*/ 29070 w 2324"/>
                <a:gd name="T81" fmla="*/ 148212 h 2290"/>
                <a:gd name="T82" fmla="*/ 58139 w 2324"/>
                <a:gd name="T83" fmla="*/ 148212 h 2290"/>
                <a:gd name="T84" fmla="*/ 87143 w 2324"/>
                <a:gd name="T85" fmla="*/ 143678 h 2290"/>
                <a:gd name="T86" fmla="*/ 145282 w 2324"/>
                <a:gd name="T87" fmla="*/ 132477 h 2290"/>
                <a:gd name="T88" fmla="*/ 149729 w 2324"/>
                <a:gd name="T89" fmla="*/ 130211 h 2290"/>
                <a:gd name="T90" fmla="*/ 151985 w 2324"/>
                <a:gd name="T91" fmla="*/ 132477 h 2290"/>
                <a:gd name="T92" fmla="*/ 154176 w 2324"/>
                <a:gd name="T93" fmla="*/ 130211 h 2290"/>
                <a:gd name="T94" fmla="*/ 154176 w 2324"/>
                <a:gd name="T95" fmla="*/ 114543 h 2290"/>
                <a:gd name="T96" fmla="*/ 151985 w 2324"/>
                <a:gd name="T97" fmla="*/ 98808 h 2290"/>
                <a:gd name="T98" fmla="*/ 147472 w 2324"/>
                <a:gd name="T99" fmla="*/ 69606 h 2290"/>
                <a:gd name="T100" fmla="*/ 143026 w 2324"/>
                <a:gd name="T101" fmla="*/ 35936 h 2290"/>
                <a:gd name="T102" fmla="*/ 140769 w 2324"/>
                <a:gd name="T103" fmla="*/ 18001 h 2290"/>
                <a:gd name="T104" fmla="*/ 136322 w 2324"/>
                <a:gd name="T105" fmla="*/ 2267 h 2290"/>
                <a:gd name="T106" fmla="*/ 134066 w 2324"/>
                <a:gd name="T107" fmla="*/ 0 h 2290"/>
                <a:gd name="T108" fmla="*/ 131876 w 2324"/>
                <a:gd name="T109" fmla="*/ 0 h 22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0" name="Google Shape;77;p2"/>
            <p:cNvSpPr>
              <a:spLocks/>
            </p:cNvSpPr>
            <p:nvPr/>
          </p:nvSpPr>
          <p:spPr bwMode="auto">
            <a:xfrm>
              <a:off x="3417597" y="6016202"/>
              <a:ext cx="41343" cy="38170"/>
            </a:xfrm>
            <a:custGeom>
              <a:avLst/>
              <a:gdLst>
                <a:gd name="T0" fmla="*/ 2316 w 607"/>
                <a:gd name="T1" fmla="*/ 66 h 574"/>
                <a:gd name="T2" fmla="*/ 0 w 607"/>
                <a:gd name="T3" fmla="*/ 4522 h 574"/>
                <a:gd name="T4" fmla="*/ 2316 w 607"/>
                <a:gd name="T5" fmla="*/ 6783 h 574"/>
                <a:gd name="T6" fmla="*/ 11511 w 607"/>
                <a:gd name="T7" fmla="*/ 11238 h 574"/>
                <a:gd name="T8" fmla="*/ 22953 w 607"/>
                <a:gd name="T9" fmla="*/ 13499 h 574"/>
                <a:gd name="T10" fmla="*/ 9195 w 607"/>
                <a:gd name="T11" fmla="*/ 29126 h 574"/>
                <a:gd name="T12" fmla="*/ 6879 w 607"/>
                <a:gd name="T13" fmla="*/ 31387 h 574"/>
                <a:gd name="T14" fmla="*/ 9195 w 607"/>
                <a:gd name="T15" fmla="*/ 35909 h 574"/>
                <a:gd name="T16" fmla="*/ 13758 w 607"/>
                <a:gd name="T17" fmla="*/ 38104 h 574"/>
                <a:gd name="T18" fmla="*/ 16074 w 607"/>
                <a:gd name="T19" fmla="*/ 35909 h 574"/>
                <a:gd name="T20" fmla="*/ 27517 w 607"/>
                <a:gd name="T21" fmla="*/ 26932 h 574"/>
                <a:gd name="T22" fmla="*/ 39027 w 607"/>
                <a:gd name="T23" fmla="*/ 15694 h 574"/>
                <a:gd name="T24" fmla="*/ 41275 w 607"/>
                <a:gd name="T25" fmla="*/ 13499 h 574"/>
                <a:gd name="T26" fmla="*/ 41275 w 607"/>
                <a:gd name="T27" fmla="*/ 8977 h 574"/>
                <a:gd name="T28" fmla="*/ 39027 w 607"/>
                <a:gd name="T29" fmla="*/ 6783 h 574"/>
                <a:gd name="T30" fmla="*/ 36711 w 607"/>
                <a:gd name="T31" fmla="*/ 4522 h 574"/>
                <a:gd name="T32" fmla="*/ 20637 w 607"/>
                <a:gd name="T33" fmla="*/ 2261 h 574"/>
                <a:gd name="T34" fmla="*/ 11511 w 607"/>
                <a:gd name="T35" fmla="*/ 66 h 574"/>
                <a:gd name="T36" fmla="*/ 2316 w 607"/>
                <a:gd name="T37" fmla="*/ 66 h 5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1" name="Google Shape;78;p2"/>
            <p:cNvSpPr>
              <a:spLocks/>
            </p:cNvSpPr>
            <p:nvPr/>
          </p:nvSpPr>
          <p:spPr bwMode="auto">
            <a:xfrm>
              <a:off x="3745162" y="5766509"/>
              <a:ext cx="146291" cy="151088"/>
            </a:xfrm>
            <a:custGeom>
              <a:avLst/>
              <a:gdLst>
                <a:gd name="T0" fmla="*/ 126294 w 2224"/>
                <a:gd name="T1" fmla="*/ 11145 h 2291"/>
                <a:gd name="T2" fmla="*/ 128531 w 2224"/>
                <a:gd name="T3" fmla="*/ 35612 h 2291"/>
                <a:gd name="T4" fmla="*/ 130702 w 2224"/>
                <a:gd name="T5" fmla="*/ 62255 h 2291"/>
                <a:gd name="T6" fmla="*/ 132938 w 2224"/>
                <a:gd name="T7" fmla="*/ 91075 h 2291"/>
                <a:gd name="T8" fmla="*/ 135174 w 2224"/>
                <a:gd name="T9" fmla="*/ 122203 h 2291"/>
                <a:gd name="T10" fmla="*/ 119651 w 2224"/>
                <a:gd name="T11" fmla="*/ 122203 h 2291"/>
                <a:gd name="T12" fmla="*/ 104127 w 2224"/>
                <a:gd name="T13" fmla="*/ 124379 h 2291"/>
                <a:gd name="T14" fmla="*/ 75382 w 2224"/>
                <a:gd name="T15" fmla="*/ 128863 h 2291"/>
                <a:gd name="T16" fmla="*/ 48808 w 2224"/>
                <a:gd name="T17" fmla="*/ 131040 h 2291"/>
                <a:gd name="T18" fmla="*/ 37691 w 2224"/>
                <a:gd name="T19" fmla="*/ 135524 h 2291"/>
                <a:gd name="T20" fmla="*/ 26640 w 2224"/>
                <a:gd name="T21" fmla="*/ 137700 h 2291"/>
                <a:gd name="T22" fmla="*/ 22233 w 2224"/>
                <a:gd name="T23" fmla="*/ 108881 h 2291"/>
                <a:gd name="T24" fmla="*/ 17760 w 2224"/>
                <a:gd name="T25" fmla="*/ 79996 h 2291"/>
                <a:gd name="T26" fmla="*/ 13353 w 2224"/>
                <a:gd name="T27" fmla="*/ 55595 h 2291"/>
                <a:gd name="T28" fmla="*/ 8946 w 2224"/>
                <a:gd name="T29" fmla="*/ 31128 h 2291"/>
                <a:gd name="T30" fmla="*/ 68738 w 2224"/>
                <a:gd name="T31" fmla="*/ 22291 h 2291"/>
                <a:gd name="T32" fmla="*/ 126294 w 2224"/>
                <a:gd name="T33" fmla="*/ 11145 h 2291"/>
                <a:gd name="T34" fmla="*/ 126294 w 2224"/>
                <a:gd name="T35" fmla="*/ 66 h 2291"/>
                <a:gd name="T36" fmla="*/ 66502 w 2224"/>
                <a:gd name="T37" fmla="*/ 8969 h 2291"/>
                <a:gd name="T38" fmla="*/ 6709 w 2224"/>
                <a:gd name="T39" fmla="*/ 17806 h 2291"/>
                <a:gd name="T40" fmla="*/ 2302 w 2224"/>
                <a:gd name="T41" fmla="*/ 20048 h 2291"/>
                <a:gd name="T42" fmla="*/ 66 w 2224"/>
                <a:gd name="T43" fmla="*/ 22291 h 2291"/>
                <a:gd name="T44" fmla="*/ 66 w 2224"/>
                <a:gd name="T45" fmla="*/ 40031 h 2291"/>
                <a:gd name="T46" fmla="*/ 2302 w 2224"/>
                <a:gd name="T47" fmla="*/ 57771 h 2291"/>
                <a:gd name="T48" fmla="*/ 6709 w 2224"/>
                <a:gd name="T49" fmla="*/ 91075 h 2291"/>
                <a:gd name="T50" fmla="*/ 11117 w 2224"/>
                <a:gd name="T51" fmla="*/ 119960 h 2291"/>
                <a:gd name="T52" fmla="*/ 13353 w 2224"/>
                <a:gd name="T53" fmla="*/ 133282 h 2291"/>
                <a:gd name="T54" fmla="*/ 17760 w 2224"/>
                <a:gd name="T55" fmla="*/ 148846 h 2291"/>
                <a:gd name="T56" fmla="*/ 19997 w 2224"/>
                <a:gd name="T57" fmla="*/ 151022 h 2291"/>
                <a:gd name="T58" fmla="*/ 24404 w 2224"/>
                <a:gd name="T59" fmla="*/ 151022 h 2291"/>
                <a:gd name="T60" fmla="*/ 26640 w 2224"/>
                <a:gd name="T61" fmla="*/ 148846 h 2291"/>
                <a:gd name="T62" fmla="*/ 39927 w 2224"/>
                <a:gd name="T63" fmla="*/ 148846 h 2291"/>
                <a:gd name="T64" fmla="*/ 55451 w 2224"/>
                <a:gd name="T65" fmla="*/ 146604 h 2291"/>
                <a:gd name="T66" fmla="*/ 84196 w 2224"/>
                <a:gd name="T67" fmla="*/ 139943 h 2291"/>
                <a:gd name="T68" fmla="*/ 113007 w 2224"/>
                <a:gd name="T69" fmla="*/ 137700 h 2291"/>
                <a:gd name="T70" fmla="*/ 126294 w 2224"/>
                <a:gd name="T71" fmla="*/ 133282 h 2291"/>
                <a:gd name="T72" fmla="*/ 137345 w 2224"/>
                <a:gd name="T73" fmla="*/ 131040 h 2291"/>
                <a:gd name="T74" fmla="*/ 139582 w 2224"/>
                <a:gd name="T75" fmla="*/ 128863 h 2291"/>
                <a:gd name="T76" fmla="*/ 143989 w 2224"/>
                <a:gd name="T77" fmla="*/ 128863 h 2291"/>
                <a:gd name="T78" fmla="*/ 146225 w 2224"/>
                <a:gd name="T79" fmla="*/ 126621 h 2291"/>
                <a:gd name="T80" fmla="*/ 146225 w 2224"/>
                <a:gd name="T81" fmla="*/ 108881 h 2291"/>
                <a:gd name="T82" fmla="*/ 146225 w 2224"/>
                <a:gd name="T83" fmla="*/ 93317 h 2291"/>
                <a:gd name="T84" fmla="*/ 143989 w 2224"/>
                <a:gd name="T85" fmla="*/ 60013 h 2291"/>
                <a:gd name="T86" fmla="*/ 139582 w 2224"/>
                <a:gd name="T87" fmla="*/ 31128 h 2291"/>
                <a:gd name="T88" fmla="*/ 137345 w 2224"/>
                <a:gd name="T89" fmla="*/ 17806 h 2291"/>
                <a:gd name="T90" fmla="*/ 132938 w 2224"/>
                <a:gd name="T91" fmla="*/ 4484 h 2291"/>
                <a:gd name="T92" fmla="*/ 130702 w 2224"/>
                <a:gd name="T93" fmla="*/ 2308 h 2291"/>
                <a:gd name="T94" fmla="*/ 126294 w 2224"/>
                <a:gd name="T95" fmla="*/ 66 h 22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2" name="Google Shape;79;p2"/>
            <p:cNvSpPr>
              <a:spLocks/>
            </p:cNvSpPr>
            <p:nvPr/>
          </p:nvSpPr>
          <p:spPr bwMode="auto">
            <a:xfrm>
              <a:off x="3579790" y="5790365"/>
              <a:ext cx="157421" cy="149498"/>
            </a:xfrm>
            <a:custGeom>
              <a:avLst/>
              <a:gdLst>
                <a:gd name="T0" fmla="*/ 115284 w 2391"/>
                <a:gd name="T1" fmla="*/ 0 h 2257"/>
                <a:gd name="T2" fmla="*/ 99812 w 2391"/>
                <a:gd name="T3" fmla="*/ 2252 h 2257"/>
                <a:gd name="T4" fmla="*/ 70974 w 2391"/>
                <a:gd name="T5" fmla="*/ 8942 h 2257"/>
                <a:gd name="T6" fmla="*/ 39964 w 2391"/>
                <a:gd name="T7" fmla="*/ 15632 h 2257"/>
                <a:gd name="T8" fmla="*/ 6716 w 2391"/>
                <a:gd name="T9" fmla="*/ 24574 h 2257"/>
                <a:gd name="T10" fmla="*/ 6716 w 2391"/>
                <a:gd name="T11" fmla="*/ 20070 h 2257"/>
                <a:gd name="T12" fmla="*/ 4477 w 2391"/>
                <a:gd name="T13" fmla="*/ 17884 h 2257"/>
                <a:gd name="T14" fmla="*/ 2239 w 2391"/>
                <a:gd name="T15" fmla="*/ 17884 h 2257"/>
                <a:gd name="T16" fmla="*/ 66 w 2391"/>
                <a:gd name="T17" fmla="*/ 20070 h 2257"/>
                <a:gd name="T18" fmla="*/ 66 w 2391"/>
                <a:gd name="T19" fmla="*/ 37954 h 2257"/>
                <a:gd name="T20" fmla="*/ 2239 w 2391"/>
                <a:gd name="T21" fmla="*/ 55772 h 2257"/>
                <a:gd name="T22" fmla="*/ 8888 w 2391"/>
                <a:gd name="T23" fmla="*/ 89222 h 2257"/>
                <a:gd name="T24" fmla="*/ 11127 w 2391"/>
                <a:gd name="T25" fmla="*/ 120420 h 2257"/>
                <a:gd name="T26" fmla="*/ 15538 w 2391"/>
                <a:gd name="T27" fmla="*/ 133800 h 2257"/>
                <a:gd name="T28" fmla="*/ 20015 w 2391"/>
                <a:gd name="T29" fmla="*/ 149432 h 2257"/>
                <a:gd name="T30" fmla="*/ 22188 w 2391"/>
                <a:gd name="T31" fmla="*/ 149432 h 2257"/>
                <a:gd name="T32" fmla="*/ 24426 w 2391"/>
                <a:gd name="T33" fmla="*/ 147180 h 2257"/>
                <a:gd name="T34" fmla="*/ 28837 w 2391"/>
                <a:gd name="T35" fmla="*/ 149432 h 2257"/>
                <a:gd name="T36" fmla="*/ 86512 w 2391"/>
                <a:gd name="T37" fmla="*/ 142742 h 2257"/>
                <a:gd name="T38" fmla="*/ 117523 w 2391"/>
                <a:gd name="T39" fmla="*/ 136052 h 2257"/>
                <a:gd name="T40" fmla="*/ 144122 w 2391"/>
                <a:gd name="T41" fmla="*/ 129362 h 2257"/>
                <a:gd name="T42" fmla="*/ 146360 w 2391"/>
                <a:gd name="T43" fmla="*/ 131614 h 2257"/>
                <a:gd name="T44" fmla="*/ 148533 w 2391"/>
                <a:gd name="T45" fmla="*/ 131614 h 2257"/>
                <a:gd name="T46" fmla="*/ 153010 w 2391"/>
                <a:gd name="T47" fmla="*/ 127110 h 2257"/>
                <a:gd name="T48" fmla="*/ 157421 w 2391"/>
                <a:gd name="T49" fmla="*/ 122672 h 2257"/>
                <a:gd name="T50" fmla="*/ 157421 w 2391"/>
                <a:gd name="T51" fmla="*/ 115982 h 2257"/>
                <a:gd name="T52" fmla="*/ 157421 w 2391"/>
                <a:gd name="T53" fmla="*/ 109292 h 2257"/>
                <a:gd name="T54" fmla="*/ 155182 w 2391"/>
                <a:gd name="T55" fmla="*/ 93660 h 2257"/>
                <a:gd name="T56" fmla="*/ 150771 w 2391"/>
                <a:gd name="T57" fmla="*/ 82532 h 2257"/>
                <a:gd name="T58" fmla="*/ 146360 w 2391"/>
                <a:gd name="T59" fmla="*/ 40140 h 2257"/>
                <a:gd name="T60" fmla="*/ 139710 w 2391"/>
                <a:gd name="T61" fmla="*/ 20070 h 2257"/>
                <a:gd name="T62" fmla="*/ 135233 w 2391"/>
                <a:gd name="T63" fmla="*/ 11194 h 2257"/>
                <a:gd name="T64" fmla="*/ 130822 w 2391"/>
                <a:gd name="T65" fmla="*/ 4504 h 2257"/>
                <a:gd name="T66" fmla="*/ 128584 w 2391"/>
                <a:gd name="T67" fmla="*/ 20070 h 2257"/>
                <a:gd name="T68" fmla="*/ 128584 w 2391"/>
                <a:gd name="T69" fmla="*/ 33450 h 2257"/>
                <a:gd name="T70" fmla="*/ 137472 w 2391"/>
                <a:gd name="T71" fmla="*/ 64714 h 2257"/>
                <a:gd name="T72" fmla="*/ 141883 w 2391"/>
                <a:gd name="T73" fmla="*/ 93660 h 2257"/>
                <a:gd name="T74" fmla="*/ 144122 w 2391"/>
                <a:gd name="T75" fmla="*/ 122672 h 2257"/>
                <a:gd name="T76" fmla="*/ 115284 w 2391"/>
                <a:gd name="T77" fmla="*/ 122672 h 2257"/>
                <a:gd name="T78" fmla="*/ 84274 w 2391"/>
                <a:gd name="T79" fmla="*/ 124924 h 2257"/>
                <a:gd name="T80" fmla="*/ 26665 w 2391"/>
                <a:gd name="T81" fmla="*/ 136052 h 2257"/>
                <a:gd name="T82" fmla="*/ 24426 w 2391"/>
                <a:gd name="T83" fmla="*/ 122672 h 2257"/>
                <a:gd name="T84" fmla="*/ 24426 w 2391"/>
                <a:gd name="T85" fmla="*/ 107040 h 2257"/>
                <a:gd name="T86" fmla="*/ 17777 w 2391"/>
                <a:gd name="T87" fmla="*/ 78094 h 2257"/>
                <a:gd name="T88" fmla="*/ 15538 w 2391"/>
                <a:gd name="T89" fmla="*/ 55772 h 2257"/>
                <a:gd name="T90" fmla="*/ 11127 w 2391"/>
                <a:gd name="T91" fmla="*/ 35702 h 2257"/>
                <a:gd name="T92" fmla="*/ 46614 w 2391"/>
                <a:gd name="T93" fmla="*/ 26760 h 2257"/>
                <a:gd name="T94" fmla="*/ 82035 w 2391"/>
                <a:gd name="T95" fmla="*/ 17884 h 2257"/>
                <a:gd name="T96" fmla="*/ 106462 w 2391"/>
                <a:gd name="T97" fmla="*/ 15632 h 2257"/>
                <a:gd name="T98" fmla="*/ 119761 w 2391"/>
                <a:gd name="T99" fmla="*/ 11194 h 2257"/>
                <a:gd name="T100" fmla="*/ 128584 w 2391"/>
                <a:gd name="T101" fmla="*/ 4504 h 2257"/>
                <a:gd name="T102" fmla="*/ 121934 w 2391"/>
                <a:gd name="T103" fmla="*/ 2252 h 2257"/>
                <a:gd name="T104" fmla="*/ 115284 w 2391"/>
                <a:gd name="T105" fmla="*/ 0 h 22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3" name="Google Shape;80;p2"/>
            <p:cNvSpPr>
              <a:spLocks/>
            </p:cNvSpPr>
            <p:nvPr/>
          </p:nvSpPr>
          <p:spPr bwMode="auto">
            <a:xfrm>
              <a:off x="3527315" y="5636096"/>
              <a:ext cx="154242" cy="168583"/>
            </a:xfrm>
            <a:custGeom>
              <a:avLst/>
              <a:gdLst>
                <a:gd name="T0" fmla="*/ 129619 w 2324"/>
                <a:gd name="T1" fmla="*/ 11279 h 2526"/>
                <a:gd name="T2" fmla="*/ 129619 w 2324"/>
                <a:gd name="T3" fmla="*/ 42713 h 2526"/>
                <a:gd name="T4" fmla="*/ 131876 w 2324"/>
                <a:gd name="T5" fmla="*/ 74147 h 2526"/>
                <a:gd name="T6" fmla="*/ 136322 w 2324"/>
                <a:gd name="T7" fmla="*/ 105648 h 2526"/>
                <a:gd name="T8" fmla="*/ 143026 w 2324"/>
                <a:gd name="T9" fmla="*/ 134813 h 2526"/>
                <a:gd name="T10" fmla="*/ 116212 w 2324"/>
                <a:gd name="T11" fmla="*/ 137082 h 2526"/>
                <a:gd name="T12" fmla="*/ 89399 w 2324"/>
                <a:gd name="T13" fmla="*/ 141554 h 2526"/>
                <a:gd name="T14" fmla="*/ 62586 w 2324"/>
                <a:gd name="T15" fmla="*/ 143823 h 2526"/>
                <a:gd name="T16" fmla="*/ 33516 w 2324"/>
                <a:gd name="T17" fmla="*/ 148294 h 2526"/>
                <a:gd name="T18" fmla="*/ 22366 w 2324"/>
                <a:gd name="T19" fmla="*/ 87628 h 2526"/>
                <a:gd name="T20" fmla="*/ 11216 w 2324"/>
                <a:gd name="T21" fmla="*/ 26963 h 2526"/>
                <a:gd name="T22" fmla="*/ 40220 w 2324"/>
                <a:gd name="T23" fmla="*/ 26963 h 2526"/>
                <a:gd name="T24" fmla="*/ 71546 w 2324"/>
                <a:gd name="T25" fmla="*/ 22491 h 2526"/>
                <a:gd name="T26" fmla="*/ 129619 w 2324"/>
                <a:gd name="T27" fmla="*/ 11279 h 2526"/>
                <a:gd name="T28" fmla="*/ 129619 w 2324"/>
                <a:gd name="T29" fmla="*/ 0 h 2526"/>
                <a:gd name="T30" fmla="*/ 69289 w 2324"/>
                <a:gd name="T31" fmla="*/ 9010 h 2526"/>
                <a:gd name="T32" fmla="*/ 38030 w 2324"/>
                <a:gd name="T33" fmla="*/ 13481 h 2526"/>
                <a:gd name="T34" fmla="*/ 6703 w 2324"/>
                <a:gd name="T35" fmla="*/ 18020 h 2526"/>
                <a:gd name="T36" fmla="*/ 4513 w 2324"/>
                <a:gd name="T37" fmla="*/ 20222 h 2526"/>
                <a:gd name="T38" fmla="*/ 4513 w 2324"/>
                <a:gd name="T39" fmla="*/ 22491 h 2526"/>
                <a:gd name="T40" fmla="*/ 2257 w 2324"/>
                <a:gd name="T41" fmla="*/ 24760 h 2526"/>
                <a:gd name="T42" fmla="*/ 0 w 2324"/>
                <a:gd name="T43" fmla="*/ 26963 h 2526"/>
                <a:gd name="T44" fmla="*/ 2257 w 2324"/>
                <a:gd name="T45" fmla="*/ 60666 h 2526"/>
                <a:gd name="T46" fmla="*/ 8960 w 2324"/>
                <a:gd name="T47" fmla="*/ 96638 h 2526"/>
                <a:gd name="T48" fmla="*/ 15663 w 2324"/>
                <a:gd name="T49" fmla="*/ 130341 h 2526"/>
                <a:gd name="T50" fmla="*/ 24623 w 2324"/>
                <a:gd name="T51" fmla="*/ 164045 h 2526"/>
                <a:gd name="T52" fmla="*/ 26813 w 2324"/>
                <a:gd name="T53" fmla="*/ 166314 h 2526"/>
                <a:gd name="T54" fmla="*/ 31326 w 2324"/>
                <a:gd name="T55" fmla="*/ 168516 h 2526"/>
                <a:gd name="T56" fmla="*/ 35773 w 2324"/>
                <a:gd name="T57" fmla="*/ 164045 h 2526"/>
                <a:gd name="T58" fmla="*/ 38030 w 2324"/>
                <a:gd name="T59" fmla="*/ 159573 h 2526"/>
                <a:gd name="T60" fmla="*/ 35773 w 2324"/>
                <a:gd name="T61" fmla="*/ 155035 h 2526"/>
                <a:gd name="T62" fmla="*/ 62586 w 2324"/>
                <a:gd name="T63" fmla="*/ 157304 h 2526"/>
                <a:gd name="T64" fmla="*/ 91656 w 2324"/>
                <a:gd name="T65" fmla="*/ 157304 h 2526"/>
                <a:gd name="T66" fmla="*/ 118469 w 2324"/>
                <a:gd name="T67" fmla="*/ 152833 h 2526"/>
                <a:gd name="T68" fmla="*/ 145282 w 2324"/>
                <a:gd name="T69" fmla="*/ 143823 h 2526"/>
                <a:gd name="T70" fmla="*/ 147472 w 2324"/>
                <a:gd name="T71" fmla="*/ 141554 h 2526"/>
                <a:gd name="T72" fmla="*/ 147472 w 2324"/>
                <a:gd name="T73" fmla="*/ 137082 h 2526"/>
                <a:gd name="T74" fmla="*/ 151985 w 2324"/>
                <a:gd name="T75" fmla="*/ 137082 h 2526"/>
                <a:gd name="T76" fmla="*/ 151985 w 2324"/>
                <a:gd name="T77" fmla="*/ 134813 h 2526"/>
                <a:gd name="T78" fmla="*/ 154176 w 2324"/>
                <a:gd name="T79" fmla="*/ 132611 h 2526"/>
                <a:gd name="T80" fmla="*/ 151985 w 2324"/>
                <a:gd name="T81" fmla="*/ 101110 h 2526"/>
                <a:gd name="T82" fmla="*/ 147472 w 2324"/>
                <a:gd name="T83" fmla="*/ 69676 h 2526"/>
                <a:gd name="T84" fmla="*/ 140769 w 2324"/>
                <a:gd name="T85" fmla="*/ 40444 h 2526"/>
                <a:gd name="T86" fmla="*/ 136322 w 2324"/>
                <a:gd name="T87" fmla="*/ 9010 h 2526"/>
                <a:gd name="T88" fmla="*/ 136322 w 2324"/>
                <a:gd name="T89" fmla="*/ 6741 h 2526"/>
                <a:gd name="T90" fmla="*/ 136322 w 2324"/>
                <a:gd name="T91" fmla="*/ 2269 h 2526"/>
                <a:gd name="T92" fmla="*/ 134066 w 2324"/>
                <a:gd name="T93" fmla="*/ 0 h 2526"/>
                <a:gd name="T94" fmla="*/ 129619 w 2324"/>
                <a:gd name="T95" fmla="*/ 0 h 25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4" name="Google Shape;81;p2"/>
            <p:cNvSpPr>
              <a:spLocks/>
            </p:cNvSpPr>
            <p:nvPr/>
          </p:nvSpPr>
          <p:spPr bwMode="auto">
            <a:xfrm>
              <a:off x="3326960" y="5604288"/>
              <a:ext cx="33393" cy="46121"/>
            </a:xfrm>
            <a:custGeom>
              <a:avLst/>
              <a:gdLst>
                <a:gd name="T0" fmla="*/ 19996 w 506"/>
                <a:gd name="T1" fmla="*/ 23095 h 675"/>
                <a:gd name="T2" fmla="*/ 19996 w 506"/>
                <a:gd name="T3" fmla="*/ 29996 h 675"/>
                <a:gd name="T4" fmla="*/ 15575 w 506"/>
                <a:gd name="T5" fmla="*/ 32251 h 675"/>
                <a:gd name="T6" fmla="*/ 11087 w 506"/>
                <a:gd name="T7" fmla="*/ 32251 h 675"/>
                <a:gd name="T8" fmla="*/ 13331 w 506"/>
                <a:gd name="T9" fmla="*/ 27673 h 675"/>
                <a:gd name="T10" fmla="*/ 17752 w 506"/>
                <a:gd name="T11" fmla="*/ 23095 h 675"/>
                <a:gd name="T12" fmla="*/ 19996 w 506"/>
                <a:gd name="T13" fmla="*/ 23095 h 675"/>
                <a:gd name="T14" fmla="*/ 24418 w 506"/>
                <a:gd name="T15" fmla="*/ 68 h 675"/>
                <a:gd name="T16" fmla="*/ 17752 w 506"/>
                <a:gd name="T17" fmla="*/ 2391 h 675"/>
                <a:gd name="T18" fmla="*/ 11087 w 506"/>
                <a:gd name="T19" fmla="*/ 4646 h 675"/>
                <a:gd name="T20" fmla="*/ 6665 w 506"/>
                <a:gd name="T21" fmla="*/ 11547 h 675"/>
                <a:gd name="T22" fmla="*/ 6665 w 506"/>
                <a:gd name="T23" fmla="*/ 13870 h 675"/>
                <a:gd name="T24" fmla="*/ 8909 w 506"/>
                <a:gd name="T25" fmla="*/ 16194 h 675"/>
                <a:gd name="T26" fmla="*/ 8909 w 506"/>
                <a:gd name="T27" fmla="*/ 18448 h 675"/>
                <a:gd name="T28" fmla="*/ 6665 w 506"/>
                <a:gd name="T29" fmla="*/ 18448 h 675"/>
                <a:gd name="T30" fmla="*/ 2244 w 506"/>
                <a:gd name="T31" fmla="*/ 25349 h 675"/>
                <a:gd name="T32" fmla="*/ 0 w 506"/>
                <a:gd name="T33" fmla="*/ 32251 h 675"/>
                <a:gd name="T34" fmla="*/ 0 w 506"/>
                <a:gd name="T35" fmla="*/ 36897 h 675"/>
                <a:gd name="T36" fmla="*/ 4422 w 506"/>
                <a:gd name="T37" fmla="*/ 43798 h 675"/>
                <a:gd name="T38" fmla="*/ 11087 w 506"/>
                <a:gd name="T39" fmla="*/ 46053 h 675"/>
                <a:gd name="T40" fmla="*/ 17752 w 506"/>
                <a:gd name="T41" fmla="*/ 46053 h 675"/>
                <a:gd name="T42" fmla="*/ 22240 w 506"/>
                <a:gd name="T43" fmla="*/ 41475 h 675"/>
                <a:gd name="T44" fmla="*/ 28905 w 506"/>
                <a:gd name="T45" fmla="*/ 39152 h 675"/>
                <a:gd name="T46" fmla="*/ 33327 w 506"/>
                <a:gd name="T47" fmla="*/ 32251 h 675"/>
                <a:gd name="T48" fmla="*/ 33327 w 506"/>
                <a:gd name="T49" fmla="*/ 23095 h 675"/>
                <a:gd name="T50" fmla="*/ 33327 w 506"/>
                <a:gd name="T51" fmla="*/ 13870 h 675"/>
                <a:gd name="T52" fmla="*/ 31083 w 506"/>
                <a:gd name="T53" fmla="*/ 6969 h 675"/>
                <a:gd name="T54" fmla="*/ 28905 w 506"/>
                <a:gd name="T55" fmla="*/ 2391 h 675"/>
                <a:gd name="T56" fmla="*/ 24418 w 506"/>
                <a:gd name="T57" fmla="*/ 68 h 6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lnTo>
                    <a:pt x="303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5" name="Google Shape;82;p2"/>
            <p:cNvSpPr>
              <a:spLocks/>
            </p:cNvSpPr>
            <p:nvPr/>
          </p:nvSpPr>
          <p:spPr bwMode="auto">
            <a:xfrm>
              <a:off x="3258585" y="5518406"/>
              <a:ext cx="152652" cy="166992"/>
            </a:xfrm>
            <a:custGeom>
              <a:avLst/>
              <a:gdLst>
                <a:gd name="T0" fmla="*/ 127921 w 2290"/>
                <a:gd name="T1" fmla="*/ 13420 h 2526"/>
                <a:gd name="T2" fmla="*/ 127921 w 2290"/>
                <a:gd name="T3" fmla="*/ 42376 h 2526"/>
                <a:gd name="T4" fmla="*/ 130187 w 2290"/>
                <a:gd name="T5" fmla="*/ 73514 h 2526"/>
                <a:gd name="T6" fmla="*/ 134654 w 2290"/>
                <a:gd name="T7" fmla="*/ 104651 h 2526"/>
                <a:gd name="T8" fmla="*/ 141386 w 2290"/>
                <a:gd name="T9" fmla="*/ 133607 h 2526"/>
                <a:gd name="T10" fmla="*/ 143653 w 2290"/>
                <a:gd name="T11" fmla="*/ 135855 h 2526"/>
                <a:gd name="T12" fmla="*/ 141386 w 2290"/>
                <a:gd name="T13" fmla="*/ 135855 h 2526"/>
                <a:gd name="T14" fmla="*/ 114456 w 2290"/>
                <a:gd name="T15" fmla="*/ 138036 h 2526"/>
                <a:gd name="T16" fmla="*/ 87525 w 2290"/>
                <a:gd name="T17" fmla="*/ 140284 h 2526"/>
                <a:gd name="T18" fmla="*/ 60594 w 2290"/>
                <a:gd name="T19" fmla="*/ 144713 h 2526"/>
                <a:gd name="T20" fmla="*/ 31397 w 2290"/>
                <a:gd name="T21" fmla="*/ 146961 h 2526"/>
                <a:gd name="T22" fmla="*/ 20198 w 2290"/>
                <a:gd name="T23" fmla="*/ 86868 h 2526"/>
                <a:gd name="T24" fmla="*/ 8999 w 2290"/>
                <a:gd name="T25" fmla="*/ 26774 h 2526"/>
                <a:gd name="T26" fmla="*/ 38130 w 2290"/>
                <a:gd name="T27" fmla="*/ 26774 h 2526"/>
                <a:gd name="T28" fmla="*/ 69593 w 2290"/>
                <a:gd name="T29" fmla="*/ 22345 h 2526"/>
                <a:gd name="T30" fmla="*/ 127921 w 2290"/>
                <a:gd name="T31" fmla="*/ 13420 h 2526"/>
                <a:gd name="T32" fmla="*/ 127921 w 2290"/>
                <a:gd name="T33" fmla="*/ 66 h 2526"/>
                <a:gd name="T34" fmla="*/ 67327 w 2290"/>
                <a:gd name="T35" fmla="*/ 8991 h 2526"/>
                <a:gd name="T36" fmla="*/ 35930 w 2290"/>
                <a:gd name="T37" fmla="*/ 13420 h 2526"/>
                <a:gd name="T38" fmla="*/ 6733 w 2290"/>
                <a:gd name="T39" fmla="*/ 20097 h 2526"/>
                <a:gd name="T40" fmla="*/ 2266 w 2290"/>
                <a:gd name="T41" fmla="*/ 20097 h 2526"/>
                <a:gd name="T42" fmla="*/ 2266 w 2290"/>
                <a:gd name="T43" fmla="*/ 24527 h 2526"/>
                <a:gd name="T44" fmla="*/ 0 w 2290"/>
                <a:gd name="T45" fmla="*/ 24527 h 2526"/>
                <a:gd name="T46" fmla="*/ 0 w 2290"/>
                <a:gd name="T47" fmla="*/ 26774 h 2526"/>
                <a:gd name="T48" fmla="*/ 2266 w 2290"/>
                <a:gd name="T49" fmla="*/ 62407 h 2526"/>
                <a:gd name="T50" fmla="*/ 6733 w 2290"/>
                <a:gd name="T51" fmla="*/ 95792 h 2526"/>
                <a:gd name="T52" fmla="*/ 13465 w 2290"/>
                <a:gd name="T53" fmla="*/ 129178 h 2526"/>
                <a:gd name="T54" fmla="*/ 22465 w 2290"/>
                <a:gd name="T55" fmla="*/ 162563 h 2526"/>
                <a:gd name="T56" fmla="*/ 26931 w 2290"/>
                <a:gd name="T57" fmla="*/ 166992 h 2526"/>
                <a:gd name="T58" fmla="*/ 31397 w 2290"/>
                <a:gd name="T59" fmla="*/ 166992 h 2526"/>
                <a:gd name="T60" fmla="*/ 33663 w 2290"/>
                <a:gd name="T61" fmla="*/ 164744 h 2526"/>
                <a:gd name="T62" fmla="*/ 35930 w 2290"/>
                <a:gd name="T63" fmla="*/ 160315 h 2526"/>
                <a:gd name="T64" fmla="*/ 33663 w 2290"/>
                <a:gd name="T65" fmla="*/ 155886 h 2526"/>
                <a:gd name="T66" fmla="*/ 60594 w 2290"/>
                <a:gd name="T67" fmla="*/ 158067 h 2526"/>
                <a:gd name="T68" fmla="*/ 89791 w 2290"/>
                <a:gd name="T69" fmla="*/ 155886 h 2526"/>
                <a:gd name="T70" fmla="*/ 118922 w 2290"/>
                <a:gd name="T71" fmla="*/ 151390 h 2526"/>
                <a:gd name="T72" fmla="*/ 143653 w 2290"/>
                <a:gd name="T73" fmla="*/ 144713 h 2526"/>
                <a:gd name="T74" fmla="*/ 145853 w 2290"/>
                <a:gd name="T75" fmla="*/ 140284 h 2526"/>
                <a:gd name="T76" fmla="*/ 145853 w 2290"/>
                <a:gd name="T77" fmla="*/ 135855 h 2526"/>
                <a:gd name="T78" fmla="*/ 150386 w 2290"/>
                <a:gd name="T79" fmla="*/ 135855 h 2526"/>
                <a:gd name="T80" fmla="*/ 152585 w 2290"/>
                <a:gd name="T81" fmla="*/ 133607 h 2526"/>
                <a:gd name="T82" fmla="*/ 152585 w 2290"/>
                <a:gd name="T83" fmla="*/ 131359 h 2526"/>
                <a:gd name="T84" fmla="*/ 150386 w 2290"/>
                <a:gd name="T85" fmla="*/ 102469 h 2526"/>
                <a:gd name="T86" fmla="*/ 145853 w 2290"/>
                <a:gd name="T87" fmla="*/ 71266 h 2526"/>
                <a:gd name="T88" fmla="*/ 141386 w 2290"/>
                <a:gd name="T89" fmla="*/ 40128 h 2526"/>
                <a:gd name="T90" fmla="*/ 134654 w 2290"/>
                <a:gd name="T91" fmla="*/ 11172 h 2526"/>
                <a:gd name="T92" fmla="*/ 134654 w 2290"/>
                <a:gd name="T93" fmla="*/ 6743 h 2526"/>
                <a:gd name="T94" fmla="*/ 134654 w 2290"/>
                <a:gd name="T95" fmla="*/ 4495 h 2526"/>
                <a:gd name="T96" fmla="*/ 132387 w 2290"/>
                <a:gd name="T97" fmla="*/ 66 h 2526"/>
                <a:gd name="T98" fmla="*/ 127921 w 2290"/>
                <a:gd name="T99" fmla="*/ 66 h 25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lnTo>
                    <a:pt x="191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6" name="Google Shape;83;p2"/>
            <p:cNvSpPr>
              <a:spLocks/>
            </p:cNvSpPr>
            <p:nvPr/>
          </p:nvSpPr>
          <p:spPr bwMode="auto">
            <a:xfrm>
              <a:off x="2622537" y="5935092"/>
              <a:ext cx="138340" cy="152679"/>
            </a:xfrm>
            <a:custGeom>
              <a:avLst/>
              <a:gdLst>
                <a:gd name="T0" fmla="*/ 111520 w 2089"/>
                <a:gd name="T1" fmla="*/ 67 h 2291"/>
                <a:gd name="T2" fmla="*/ 98143 w 2089"/>
                <a:gd name="T3" fmla="*/ 2266 h 2291"/>
                <a:gd name="T4" fmla="*/ 71388 w 2089"/>
                <a:gd name="T5" fmla="*/ 6798 h 2291"/>
                <a:gd name="T6" fmla="*/ 37946 w 2089"/>
                <a:gd name="T7" fmla="*/ 11263 h 2291"/>
                <a:gd name="T8" fmla="*/ 4503 w 2089"/>
                <a:gd name="T9" fmla="*/ 17994 h 2291"/>
                <a:gd name="T10" fmla="*/ 66 w 2089"/>
                <a:gd name="T11" fmla="*/ 20259 h 2291"/>
                <a:gd name="T12" fmla="*/ 66 w 2089"/>
                <a:gd name="T13" fmla="*/ 22459 h 2291"/>
                <a:gd name="T14" fmla="*/ 66 w 2089"/>
                <a:gd name="T15" fmla="*/ 26990 h 2291"/>
                <a:gd name="T16" fmla="*/ 2252 w 2089"/>
                <a:gd name="T17" fmla="*/ 29190 h 2291"/>
                <a:gd name="T18" fmla="*/ 2252 w 2089"/>
                <a:gd name="T19" fmla="*/ 42651 h 2291"/>
                <a:gd name="T20" fmla="*/ 4503 w 2089"/>
                <a:gd name="T21" fmla="*/ 53914 h 2291"/>
                <a:gd name="T22" fmla="*/ 6755 w 2089"/>
                <a:gd name="T23" fmla="*/ 80838 h 2291"/>
                <a:gd name="T24" fmla="*/ 11192 w 2089"/>
                <a:gd name="T25" fmla="*/ 112227 h 2291"/>
                <a:gd name="T26" fmla="*/ 13443 w 2089"/>
                <a:gd name="T27" fmla="*/ 127954 h 2291"/>
                <a:gd name="T28" fmla="*/ 17880 w 2089"/>
                <a:gd name="T29" fmla="*/ 143682 h 2291"/>
                <a:gd name="T30" fmla="*/ 17880 w 2089"/>
                <a:gd name="T31" fmla="*/ 145881 h 2291"/>
                <a:gd name="T32" fmla="*/ 17880 w 2089"/>
                <a:gd name="T33" fmla="*/ 150413 h 2291"/>
                <a:gd name="T34" fmla="*/ 20132 w 2089"/>
                <a:gd name="T35" fmla="*/ 152612 h 2291"/>
                <a:gd name="T36" fmla="*/ 24569 w 2089"/>
                <a:gd name="T37" fmla="*/ 152612 h 2291"/>
                <a:gd name="T38" fmla="*/ 93706 w 2089"/>
                <a:gd name="T39" fmla="*/ 141416 h 2291"/>
                <a:gd name="T40" fmla="*/ 118208 w 2089"/>
                <a:gd name="T41" fmla="*/ 136951 h 2291"/>
                <a:gd name="T42" fmla="*/ 129334 w 2089"/>
                <a:gd name="T43" fmla="*/ 134685 h 2291"/>
                <a:gd name="T44" fmla="*/ 138274 w 2089"/>
                <a:gd name="T45" fmla="*/ 125689 h 2291"/>
                <a:gd name="T46" fmla="*/ 127148 w 2089"/>
                <a:gd name="T47" fmla="*/ 123489 h 2291"/>
                <a:gd name="T48" fmla="*/ 115957 w 2089"/>
                <a:gd name="T49" fmla="*/ 123489 h 2291"/>
                <a:gd name="T50" fmla="*/ 91454 w 2089"/>
                <a:gd name="T51" fmla="*/ 127954 h 2291"/>
                <a:gd name="T52" fmla="*/ 29006 w 2089"/>
                <a:gd name="T53" fmla="*/ 139150 h 2291"/>
                <a:gd name="T54" fmla="*/ 26820 w 2089"/>
                <a:gd name="T55" fmla="*/ 123489 h 2291"/>
                <a:gd name="T56" fmla="*/ 24569 w 2089"/>
                <a:gd name="T57" fmla="*/ 107762 h 2291"/>
                <a:gd name="T58" fmla="*/ 20132 w 2089"/>
                <a:gd name="T59" fmla="*/ 78572 h 2291"/>
                <a:gd name="T60" fmla="*/ 17880 w 2089"/>
                <a:gd name="T61" fmla="*/ 53914 h 2291"/>
                <a:gd name="T62" fmla="*/ 15629 w 2089"/>
                <a:gd name="T63" fmla="*/ 40452 h 2291"/>
                <a:gd name="T64" fmla="*/ 11192 w 2089"/>
                <a:gd name="T65" fmla="*/ 29190 h 2291"/>
                <a:gd name="T66" fmla="*/ 46886 w 2089"/>
                <a:gd name="T67" fmla="*/ 24725 h 2291"/>
                <a:gd name="T68" fmla="*/ 82514 w 2089"/>
                <a:gd name="T69" fmla="*/ 17994 h 2291"/>
                <a:gd name="T70" fmla="*/ 107083 w 2089"/>
                <a:gd name="T71" fmla="*/ 13529 h 2291"/>
                <a:gd name="T72" fmla="*/ 118208 w 2089"/>
                <a:gd name="T73" fmla="*/ 11263 h 2291"/>
                <a:gd name="T74" fmla="*/ 124897 w 2089"/>
                <a:gd name="T75" fmla="*/ 2266 h 2291"/>
                <a:gd name="T76" fmla="*/ 111520 w 2089"/>
                <a:gd name="T77" fmla="*/ 67 h 229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7" name="Google Shape;84;p2"/>
            <p:cNvSpPr>
              <a:spLocks/>
            </p:cNvSpPr>
            <p:nvPr/>
          </p:nvSpPr>
          <p:spPr bwMode="auto">
            <a:xfrm>
              <a:off x="2625717" y="6152977"/>
              <a:ext cx="46113" cy="34989"/>
            </a:xfrm>
            <a:custGeom>
              <a:avLst/>
              <a:gdLst>
                <a:gd name="T0" fmla="*/ 9291 w 675"/>
                <a:gd name="T1" fmla="*/ 65 h 540"/>
                <a:gd name="T2" fmla="*/ 4645 w 675"/>
                <a:gd name="T3" fmla="*/ 2203 h 540"/>
                <a:gd name="T4" fmla="*/ 68 w 675"/>
                <a:gd name="T5" fmla="*/ 4406 h 540"/>
                <a:gd name="T6" fmla="*/ 2391 w 675"/>
                <a:gd name="T7" fmla="*/ 8747 h 540"/>
                <a:gd name="T8" fmla="*/ 4645 w 675"/>
                <a:gd name="T9" fmla="*/ 13153 h 540"/>
                <a:gd name="T10" fmla="*/ 6968 w 675"/>
                <a:gd name="T11" fmla="*/ 19698 h 540"/>
                <a:gd name="T12" fmla="*/ 11545 w 675"/>
                <a:gd name="T13" fmla="*/ 26242 h 540"/>
                <a:gd name="T14" fmla="*/ 16191 w 675"/>
                <a:gd name="T15" fmla="*/ 30583 h 540"/>
                <a:gd name="T16" fmla="*/ 23091 w 675"/>
                <a:gd name="T17" fmla="*/ 34924 h 540"/>
                <a:gd name="T18" fmla="*/ 29991 w 675"/>
                <a:gd name="T19" fmla="*/ 34924 h 540"/>
                <a:gd name="T20" fmla="*/ 32245 w 675"/>
                <a:gd name="T21" fmla="*/ 32786 h 540"/>
                <a:gd name="T22" fmla="*/ 39145 w 675"/>
                <a:gd name="T23" fmla="*/ 17495 h 540"/>
                <a:gd name="T24" fmla="*/ 43790 w 675"/>
                <a:gd name="T25" fmla="*/ 10950 h 540"/>
                <a:gd name="T26" fmla="*/ 46045 w 675"/>
                <a:gd name="T27" fmla="*/ 6609 h 540"/>
                <a:gd name="T28" fmla="*/ 46045 w 675"/>
                <a:gd name="T29" fmla="*/ 4406 h 540"/>
                <a:gd name="T30" fmla="*/ 43790 w 675"/>
                <a:gd name="T31" fmla="*/ 2203 h 540"/>
                <a:gd name="T32" fmla="*/ 41468 w 675"/>
                <a:gd name="T33" fmla="*/ 65 h 540"/>
                <a:gd name="T34" fmla="*/ 34568 w 675"/>
                <a:gd name="T35" fmla="*/ 2203 h 540"/>
                <a:gd name="T36" fmla="*/ 29991 w 675"/>
                <a:gd name="T37" fmla="*/ 6609 h 540"/>
                <a:gd name="T38" fmla="*/ 23091 w 675"/>
                <a:gd name="T39" fmla="*/ 21836 h 540"/>
                <a:gd name="T40" fmla="*/ 16191 w 675"/>
                <a:gd name="T41" fmla="*/ 13153 h 540"/>
                <a:gd name="T42" fmla="*/ 13868 w 675"/>
                <a:gd name="T43" fmla="*/ 4406 h 540"/>
                <a:gd name="T44" fmla="*/ 11545 w 675"/>
                <a:gd name="T45" fmla="*/ 2203 h 540"/>
                <a:gd name="T46" fmla="*/ 9291 w 675"/>
                <a:gd name="T47" fmla="*/ 65 h 5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8" name="Google Shape;85;p2"/>
            <p:cNvSpPr>
              <a:spLocks/>
            </p:cNvSpPr>
            <p:nvPr/>
          </p:nvSpPr>
          <p:spPr bwMode="auto">
            <a:xfrm>
              <a:off x="2469885" y="6176833"/>
              <a:ext cx="34983" cy="36579"/>
            </a:xfrm>
            <a:custGeom>
              <a:avLst/>
              <a:gdLst>
                <a:gd name="T0" fmla="*/ 24079 w 539"/>
                <a:gd name="T1" fmla="*/ 68 h 540"/>
                <a:gd name="T2" fmla="*/ 17524 w 539"/>
                <a:gd name="T3" fmla="*/ 2371 h 540"/>
                <a:gd name="T4" fmla="*/ 10969 w 539"/>
                <a:gd name="T5" fmla="*/ 4606 h 540"/>
                <a:gd name="T6" fmla="*/ 6555 w 539"/>
                <a:gd name="T7" fmla="*/ 6909 h 540"/>
                <a:gd name="T8" fmla="*/ 2207 w 539"/>
                <a:gd name="T9" fmla="*/ 11448 h 540"/>
                <a:gd name="T10" fmla="*/ 0 w 539"/>
                <a:gd name="T11" fmla="*/ 16054 h 540"/>
                <a:gd name="T12" fmla="*/ 0 w 539"/>
                <a:gd name="T13" fmla="*/ 22896 h 540"/>
                <a:gd name="T14" fmla="*/ 2207 w 539"/>
                <a:gd name="T15" fmla="*/ 27434 h 540"/>
                <a:gd name="T16" fmla="*/ 6555 w 539"/>
                <a:gd name="T17" fmla="*/ 31973 h 540"/>
                <a:gd name="T18" fmla="*/ 10969 w 539"/>
                <a:gd name="T19" fmla="*/ 36579 h 540"/>
                <a:gd name="T20" fmla="*/ 24079 w 539"/>
                <a:gd name="T21" fmla="*/ 36579 h 540"/>
                <a:gd name="T22" fmla="*/ 28428 w 539"/>
                <a:gd name="T23" fmla="*/ 34276 h 540"/>
                <a:gd name="T24" fmla="*/ 32776 w 539"/>
                <a:gd name="T25" fmla="*/ 31973 h 540"/>
                <a:gd name="T26" fmla="*/ 32776 w 539"/>
                <a:gd name="T27" fmla="*/ 25131 h 540"/>
                <a:gd name="T28" fmla="*/ 32776 w 539"/>
                <a:gd name="T29" fmla="*/ 22896 h 540"/>
                <a:gd name="T30" fmla="*/ 30634 w 539"/>
                <a:gd name="T31" fmla="*/ 22896 h 540"/>
                <a:gd name="T32" fmla="*/ 26221 w 539"/>
                <a:gd name="T33" fmla="*/ 20593 h 540"/>
                <a:gd name="T34" fmla="*/ 21872 w 539"/>
                <a:gd name="T35" fmla="*/ 25131 h 540"/>
                <a:gd name="T36" fmla="*/ 13111 w 539"/>
                <a:gd name="T37" fmla="*/ 25131 h 540"/>
                <a:gd name="T38" fmla="*/ 10969 w 539"/>
                <a:gd name="T39" fmla="*/ 20593 h 540"/>
                <a:gd name="T40" fmla="*/ 13111 w 539"/>
                <a:gd name="T41" fmla="*/ 16054 h 540"/>
                <a:gd name="T42" fmla="*/ 15317 w 539"/>
                <a:gd name="T43" fmla="*/ 16054 h 540"/>
                <a:gd name="T44" fmla="*/ 19666 w 539"/>
                <a:gd name="T45" fmla="*/ 11448 h 540"/>
                <a:gd name="T46" fmla="*/ 26221 w 539"/>
                <a:gd name="T47" fmla="*/ 9212 h 540"/>
                <a:gd name="T48" fmla="*/ 32776 w 539"/>
                <a:gd name="T49" fmla="*/ 6909 h 540"/>
                <a:gd name="T50" fmla="*/ 34983 w 539"/>
                <a:gd name="T51" fmla="*/ 6909 h 540"/>
                <a:gd name="T52" fmla="*/ 34983 w 539"/>
                <a:gd name="T53" fmla="*/ 4606 h 540"/>
                <a:gd name="T54" fmla="*/ 28428 w 539"/>
                <a:gd name="T55" fmla="*/ 2371 h 540"/>
                <a:gd name="T56" fmla="*/ 24079 w 539"/>
                <a:gd name="T57" fmla="*/ 68 h 5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9" name="Google Shape;86;p2"/>
            <p:cNvSpPr>
              <a:spLocks/>
            </p:cNvSpPr>
            <p:nvPr/>
          </p:nvSpPr>
          <p:spPr bwMode="auto">
            <a:xfrm>
              <a:off x="2568473" y="6102084"/>
              <a:ext cx="159012" cy="146317"/>
            </a:xfrm>
            <a:custGeom>
              <a:avLst/>
              <a:gdLst>
                <a:gd name="T0" fmla="*/ 125375 w 2392"/>
                <a:gd name="T1" fmla="*/ 0 h 2223"/>
                <a:gd name="T2" fmla="*/ 111947 w 2392"/>
                <a:gd name="T3" fmla="*/ 2238 h 2223"/>
                <a:gd name="T4" fmla="*/ 89544 w 2392"/>
                <a:gd name="T5" fmla="*/ 6648 h 2223"/>
                <a:gd name="T6" fmla="*/ 49259 w 2392"/>
                <a:gd name="T7" fmla="*/ 11124 h 2223"/>
                <a:gd name="T8" fmla="*/ 29117 w 2392"/>
                <a:gd name="T9" fmla="*/ 15533 h 2223"/>
                <a:gd name="T10" fmla="*/ 8974 w 2392"/>
                <a:gd name="T11" fmla="*/ 19943 h 2223"/>
                <a:gd name="T12" fmla="*/ 8974 w 2392"/>
                <a:gd name="T13" fmla="*/ 15533 h 2223"/>
                <a:gd name="T14" fmla="*/ 6781 w 2392"/>
                <a:gd name="T15" fmla="*/ 13296 h 2223"/>
                <a:gd name="T16" fmla="*/ 4520 w 2392"/>
                <a:gd name="T17" fmla="*/ 13296 h 2223"/>
                <a:gd name="T18" fmla="*/ 2260 w 2392"/>
                <a:gd name="T19" fmla="*/ 15533 h 2223"/>
                <a:gd name="T20" fmla="*/ 66 w 2392"/>
                <a:gd name="T21" fmla="*/ 31067 h 2223"/>
                <a:gd name="T22" fmla="*/ 66 w 2392"/>
                <a:gd name="T23" fmla="*/ 46534 h 2223"/>
                <a:gd name="T24" fmla="*/ 4520 w 2392"/>
                <a:gd name="T25" fmla="*/ 75363 h 2223"/>
                <a:gd name="T26" fmla="*/ 11235 w 2392"/>
                <a:gd name="T27" fmla="*/ 110840 h 2223"/>
                <a:gd name="T28" fmla="*/ 13495 w 2392"/>
                <a:gd name="T29" fmla="*/ 126308 h 2223"/>
                <a:gd name="T30" fmla="*/ 20209 w 2392"/>
                <a:gd name="T31" fmla="*/ 144079 h 2223"/>
                <a:gd name="T32" fmla="*/ 22403 w 2392"/>
                <a:gd name="T33" fmla="*/ 146251 h 2223"/>
                <a:gd name="T34" fmla="*/ 26923 w 2392"/>
                <a:gd name="T35" fmla="*/ 146251 h 2223"/>
                <a:gd name="T36" fmla="*/ 29117 w 2392"/>
                <a:gd name="T37" fmla="*/ 144079 h 2223"/>
                <a:gd name="T38" fmla="*/ 29117 w 2392"/>
                <a:gd name="T39" fmla="*/ 141841 h 2223"/>
                <a:gd name="T40" fmla="*/ 26923 w 2392"/>
                <a:gd name="T41" fmla="*/ 124136 h 2223"/>
                <a:gd name="T42" fmla="*/ 24663 w 2392"/>
                <a:gd name="T43" fmla="*/ 106364 h 2223"/>
                <a:gd name="T44" fmla="*/ 17949 w 2392"/>
                <a:gd name="T45" fmla="*/ 73126 h 2223"/>
                <a:gd name="T46" fmla="*/ 13495 w 2392"/>
                <a:gd name="T47" fmla="*/ 48772 h 2223"/>
                <a:gd name="T48" fmla="*/ 11235 w 2392"/>
                <a:gd name="T49" fmla="*/ 26591 h 2223"/>
                <a:gd name="T50" fmla="*/ 38091 w 2392"/>
                <a:gd name="T51" fmla="*/ 24419 h 2223"/>
                <a:gd name="T52" fmla="*/ 64948 w 2392"/>
                <a:gd name="T53" fmla="*/ 22181 h 2223"/>
                <a:gd name="T54" fmla="*/ 125375 w 2392"/>
                <a:gd name="T55" fmla="*/ 11124 h 2223"/>
                <a:gd name="T56" fmla="*/ 127635 w 2392"/>
                <a:gd name="T57" fmla="*/ 13296 h 2223"/>
                <a:gd name="T58" fmla="*/ 132089 w 2392"/>
                <a:gd name="T59" fmla="*/ 13296 h 2223"/>
                <a:gd name="T60" fmla="*/ 132089 w 2392"/>
                <a:gd name="T61" fmla="*/ 31067 h 2223"/>
                <a:gd name="T62" fmla="*/ 134349 w 2392"/>
                <a:gd name="T63" fmla="*/ 51010 h 2223"/>
                <a:gd name="T64" fmla="*/ 145517 w 2392"/>
                <a:gd name="T65" fmla="*/ 117488 h 2223"/>
                <a:gd name="T66" fmla="*/ 132089 w 2392"/>
                <a:gd name="T67" fmla="*/ 117488 h 2223"/>
                <a:gd name="T68" fmla="*/ 118661 w 2392"/>
                <a:gd name="T69" fmla="*/ 119660 h 2223"/>
                <a:gd name="T70" fmla="*/ 91804 w 2392"/>
                <a:gd name="T71" fmla="*/ 124136 h 2223"/>
                <a:gd name="T72" fmla="*/ 58233 w 2392"/>
                <a:gd name="T73" fmla="*/ 128546 h 2223"/>
                <a:gd name="T74" fmla="*/ 42545 w 2392"/>
                <a:gd name="T75" fmla="*/ 132956 h 2223"/>
                <a:gd name="T76" fmla="*/ 35831 w 2392"/>
                <a:gd name="T77" fmla="*/ 135193 h 2223"/>
                <a:gd name="T78" fmla="*/ 29117 w 2392"/>
                <a:gd name="T79" fmla="*/ 141841 h 2223"/>
                <a:gd name="T80" fmla="*/ 35831 w 2392"/>
                <a:gd name="T81" fmla="*/ 144079 h 2223"/>
                <a:gd name="T82" fmla="*/ 42545 w 2392"/>
                <a:gd name="T83" fmla="*/ 146251 h 2223"/>
                <a:gd name="T84" fmla="*/ 55973 w 2392"/>
                <a:gd name="T85" fmla="*/ 146251 h 2223"/>
                <a:gd name="T86" fmla="*/ 85090 w 2392"/>
                <a:gd name="T87" fmla="*/ 139603 h 2223"/>
                <a:gd name="T88" fmla="*/ 116401 w 2392"/>
                <a:gd name="T89" fmla="*/ 137431 h 2223"/>
                <a:gd name="T90" fmla="*/ 132089 w 2392"/>
                <a:gd name="T91" fmla="*/ 132956 h 2223"/>
                <a:gd name="T92" fmla="*/ 147777 w 2392"/>
                <a:gd name="T93" fmla="*/ 128546 h 2223"/>
                <a:gd name="T94" fmla="*/ 149971 w 2392"/>
                <a:gd name="T95" fmla="*/ 130784 h 2223"/>
                <a:gd name="T96" fmla="*/ 154492 w 2392"/>
                <a:gd name="T97" fmla="*/ 130784 h 2223"/>
                <a:gd name="T98" fmla="*/ 156685 w 2392"/>
                <a:gd name="T99" fmla="*/ 128546 h 2223"/>
                <a:gd name="T100" fmla="*/ 158946 w 2392"/>
                <a:gd name="T101" fmla="*/ 124136 h 2223"/>
                <a:gd name="T102" fmla="*/ 147777 w 2392"/>
                <a:gd name="T103" fmla="*/ 57658 h 2223"/>
                <a:gd name="T104" fmla="*/ 145517 w 2392"/>
                <a:gd name="T105" fmla="*/ 28829 h 2223"/>
                <a:gd name="T106" fmla="*/ 143257 w 2392"/>
                <a:gd name="T107" fmla="*/ 15533 h 2223"/>
                <a:gd name="T108" fmla="*/ 136543 w 2392"/>
                <a:gd name="T109" fmla="*/ 2238 h 2223"/>
                <a:gd name="T110" fmla="*/ 134349 w 2392"/>
                <a:gd name="T111" fmla="*/ 2238 h 2223"/>
                <a:gd name="T112" fmla="*/ 134349 w 2392"/>
                <a:gd name="T113" fmla="*/ 4476 h 2223"/>
                <a:gd name="T114" fmla="*/ 129829 w 2392"/>
                <a:gd name="T115" fmla="*/ 2238 h 2223"/>
                <a:gd name="T116" fmla="*/ 125375 w 2392"/>
                <a:gd name="T117" fmla="*/ 0 h 222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0" name="Google Shape;87;p2"/>
            <p:cNvSpPr>
              <a:spLocks/>
            </p:cNvSpPr>
            <p:nvPr/>
          </p:nvSpPr>
          <p:spPr bwMode="auto">
            <a:xfrm>
              <a:off x="2419001" y="6125941"/>
              <a:ext cx="144701" cy="147907"/>
            </a:xfrm>
            <a:custGeom>
              <a:avLst/>
              <a:gdLst>
                <a:gd name="T0" fmla="*/ 120188 w 2190"/>
                <a:gd name="T1" fmla="*/ 67 h 2223"/>
                <a:gd name="T2" fmla="*/ 86821 w 2190"/>
                <a:gd name="T3" fmla="*/ 4524 h 2223"/>
                <a:gd name="T4" fmla="*/ 51207 w 2190"/>
                <a:gd name="T5" fmla="*/ 8982 h 2223"/>
                <a:gd name="T6" fmla="*/ 24513 w 2190"/>
                <a:gd name="T7" fmla="*/ 11244 h 2223"/>
                <a:gd name="T8" fmla="*/ 11166 w 2190"/>
                <a:gd name="T9" fmla="*/ 13507 h 2223"/>
                <a:gd name="T10" fmla="*/ 66 w 2190"/>
                <a:gd name="T11" fmla="*/ 17964 h 2223"/>
                <a:gd name="T12" fmla="*/ 66 w 2190"/>
                <a:gd name="T13" fmla="*/ 20227 h 2223"/>
                <a:gd name="T14" fmla="*/ 8920 w 2190"/>
                <a:gd name="T15" fmla="*/ 24684 h 2223"/>
                <a:gd name="T16" fmla="*/ 22333 w 2190"/>
                <a:gd name="T17" fmla="*/ 26947 h 2223"/>
                <a:gd name="T18" fmla="*/ 44534 w 2190"/>
                <a:gd name="T19" fmla="*/ 22422 h 2223"/>
                <a:gd name="T20" fmla="*/ 80147 w 2190"/>
                <a:gd name="T21" fmla="*/ 17964 h 2223"/>
                <a:gd name="T22" fmla="*/ 115761 w 2190"/>
                <a:gd name="T23" fmla="*/ 13507 h 2223"/>
                <a:gd name="T24" fmla="*/ 115761 w 2190"/>
                <a:gd name="T25" fmla="*/ 24684 h 2223"/>
                <a:gd name="T26" fmla="*/ 117941 w 2190"/>
                <a:gd name="T27" fmla="*/ 35862 h 2223"/>
                <a:gd name="T28" fmla="*/ 122434 w 2190"/>
                <a:gd name="T29" fmla="*/ 60547 h 2223"/>
                <a:gd name="T30" fmla="*/ 126861 w 2190"/>
                <a:gd name="T31" fmla="*/ 91885 h 2223"/>
                <a:gd name="T32" fmla="*/ 129108 w 2190"/>
                <a:gd name="T33" fmla="*/ 107587 h 2223"/>
                <a:gd name="T34" fmla="*/ 131288 w 2190"/>
                <a:gd name="T35" fmla="*/ 121027 h 2223"/>
                <a:gd name="T36" fmla="*/ 66800 w 2190"/>
                <a:gd name="T37" fmla="*/ 129943 h 2223"/>
                <a:gd name="T38" fmla="*/ 44534 w 2190"/>
                <a:gd name="T39" fmla="*/ 132205 h 2223"/>
                <a:gd name="T40" fmla="*/ 33433 w 2190"/>
                <a:gd name="T41" fmla="*/ 134467 h 2223"/>
                <a:gd name="T42" fmla="*/ 24513 w 2190"/>
                <a:gd name="T43" fmla="*/ 141187 h 2223"/>
                <a:gd name="T44" fmla="*/ 35680 w 2190"/>
                <a:gd name="T45" fmla="*/ 145645 h 2223"/>
                <a:gd name="T46" fmla="*/ 46780 w 2190"/>
                <a:gd name="T47" fmla="*/ 147907 h 2223"/>
                <a:gd name="T48" fmla="*/ 69047 w 2190"/>
                <a:gd name="T49" fmla="*/ 143383 h 2223"/>
                <a:gd name="T50" fmla="*/ 140208 w 2190"/>
                <a:gd name="T51" fmla="*/ 134467 h 2223"/>
                <a:gd name="T52" fmla="*/ 144635 w 2190"/>
                <a:gd name="T53" fmla="*/ 132205 h 2223"/>
                <a:gd name="T54" fmla="*/ 144635 w 2190"/>
                <a:gd name="T55" fmla="*/ 129943 h 2223"/>
                <a:gd name="T56" fmla="*/ 144635 w 2190"/>
                <a:gd name="T57" fmla="*/ 125485 h 2223"/>
                <a:gd name="T58" fmla="*/ 142455 w 2190"/>
                <a:gd name="T59" fmla="*/ 123223 h 2223"/>
                <a:gd name="T60" fmla="*/ 142455 w 2190"/>
                <a:gd name="T61" fmla="*/ 107587 h 2223"/>
                <a:gd name="T62" fmla="*/ 140208 w 2190"/>
                <a:gd name="T63" fmla="*/ 89622 h 2223"/>
                <a:gd name="T64" fmla="*/ 133535 w 2190"/>
                <a:gd name="T65" fmla="*/ 58285 h 2223"/>
                <a:gd name="T66" fmla="*/ 131288 w 2190"/>
                <a:gd name="T67" fmla="*/ 33667 h 2223"/>
                <a:gd name="T68" fmla="*/ 129108 w 2190"/>
                <a:gd name="T69" fmla="*/ 22422 h 2223"/>
                <a:gd name="T70" fmla="*/ 124615 w 2190"/>
                <a:gd name="T71" fmla="*/ 8982 h 2223"/>
                <a:gd name="T72" fmla="*/ 126861 w 2190"/>
                <a:gd name="T73" fmla="*/ 6787 h 2223"/>
                <a:gd name="T74" fmla="*/ 126861 w 2190"/>
                <a:gd name="T75" fmla="*/ 2262 h 2223"/>
                <a:gd name="T76" fmla="*/ 124615 w 2190"/>
                <a:gd name="T77" fmla="*/ 67 h 2223"/>
                <a:gd name="T78" fmla="*/ 120188 w 2190"/>
                <a:gd name="T79" fmla="*/ 67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1" name="Google Shape;88;p2"/>
            <p:cNvSpPr>
              <a:spLocks/>
            </p:cNvSpPr>
            <p:nvPr/>
          </p:nvSpPr>
          <p:spPr bwMode="auto">
            <a:xfrm>
              <a:off x="2409461" y="6143434"/>
              <a:ext cx="31802" cy="135185"/>
            </a:xfrm>
            <a:custGeom>
              <a:avLst/>
              <a:gdLst>
                <a:gd name="T0" fmla="*/ 4514 w 472"/>
                <a:gd name="T1" fmla="*/ 67 h 2021"/>
                <a:gd name="T2" fmla="*/ 2291 w 472"/>
                <a:gd name="T3" fmla="*/ 2341 h 2021"/>
                <a:gd name="T4" fmla="*/ 0 w 472"/>
                <a:gd name="T5" fmla="*/ 18060 h 2021"/>
                <a:gd name="T6" fmla="*/ 2291 w 472"/>
                <a:gd name="T7" fmla="*/ 33846 h 2021"/>
                <a:gd name="T8" fmla="*/ 6805 w 472"/>
                <a:gd name="T9" fmla="*/ 63144 h 2021"/>
                <a:gd name="T10" fmla="*/ 13610 w 472"/>
                <a:gd name="T11" fmla="*/ 99131 h 2021"/>
                <a:gd name="T12" fmla="*/ 18124 w 472"/>
                <a:gd name="T13" fmla="*/ 114917 h 2021"/>
                <a:gd name="T14" fmla="*/ 22706 w 472"/>
                <a:gd name="T15" fmla="*/ 132911 h 2021"/>
                <a:gd name="T16" fmla="*/ 24930 w 472"/>
                <a:gd name="T17" fmla="*/ 135185 h 2021"/>
                <a:gd name="T18" fmla="*/ 29511 w 472"/>
                <a:gd name="T19" fmla="*/ 135185 h 2021"/>
                <a:gd name="T20" fmla="*/ 31802 w 472"/>
                <a:gd name="T21" fmla="*/ 132911 h 2021"/>
                <a:gd name="T22" fmla="*/ 31802 w 472"/>
                <a:gd name="T23" fmla="*/ 130703 h 2021"/>
                <a:gd name="T24" fmla="*/ 29511 w 472"/>
                <a:gd name="T25" fmla="*/ 112643 h 2021"/>
                <a:gd name="T26" fmla="*/ 27220 w 472"/>
                <a:gd name="T27" fmla="*/ 94650 h 2021"/>
                <a:gd name="T28" fmla="*/ 18124 w 472"/>
                <a:gd name="T29" fmla="*/ 60870 h 2021"/>
                <a:gd name="T30" fmla="*/ 13610 w 472"/>
                <a:gd name="T31" fmla="*/ 31572 h 2021"/>
                <a:gd name="T32" fmla="*/ 11319 w 472"/>
                <a:gd name="T33" fmla="*/ 18060 h 2021"/>
                <a:gd name="T34" fmla="*/ 6805 w 472"/>
                <a:gd name="T35" fmla="*/ 2341 h 2021"/>
                <a:gd name="T36" fmla="*/ 6805 w 472"/>
                <a:gd name="T37" fmla="*/ 67 h 2021"/>
                <a:gd name="T38" fmla="*/ 4514 w 472"/>
                <a:gd name="T39" fmla="*/ 67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2" name="Google Shape;89;p2"/>
            <p:cNvSpPr>
              <a:spLocks/>
            </p:cNvSpPr>
            <p:nvPr/>
          </p:nvSpPr>
          <p:spPr bwMode="auto">
            <a:xfrm>
              <a:off x="2519178" y="6011431"/>
              <a:ext cx="42934" cy="63616"/>
            </a:xfrm>
            <a:custGeom>
              <a:avLst/>
              <a:gdLst>
                <a:gd name="T0" fmla="*/ 29404 w 641"/>
                <a:gd name="T1" fmla="*/ 0 h 944"/>
                <a:gd name="T2" fmla="*/ 20362 w 641"/>
                <a:gd name="T3" fmla="*/ 2291 h 944"/>
                <a:gd name="T4" fmla="*/ 11320 w 641"/>
                <a:gd name="T5" fmla="*/ 4583 h 944"/>
                <a:gd name="T6" fmla="*/ 9109 w 641"/>
                <a:gd name="T7" fmla="*/ 6806 h 944"/>
                <a:gd name="T8" fmla="*/ 6832 w 641"/>
                <a:gd name="T9" fmla="*/ 6806 h 944"/>
                <a:gd name="T10" fmla="*/ 2344 w 641"/>
                <a:gd name="T11" fmla="*/ 9098 h 944"/>
                <a:gd name="T12" fmla="*/ 67 w 641"/>
                <a:gd name="T13" fmla="*/ 11389 h 944"/>
                <a:gd name="T14" fmla="*/ 2344 w 641"/>
                <a:gd name="T15" fmla="*/ 13613 h 944"/>
                <a:gd name="T16" fmla="*/ 2344 w 641"/>
                <a:gd name="T17" fmla="*/ 15904 h 944"/>
                <a:gd name="T18" fmla="*/ 4555 w 641"/>
                <a:gd name="T19" fmla="*/ 15904 h 944"/>
                <a:gd name="T20" fmla="*/ 9109 w 641"/>
                <a:gd name="T21" fmla="*/ 38614 h 944"/>
                <a:gd name="T22" fmla="*/ 15874 w 641"/>
                <a:gd name="T23" fmla="*/ 59033 h 944"/>
                <a:gd name="T24" fmla="*/ 18085 w 641"/>
                <a:gd name="T25" fmla="*/ 63549 h 944"/>
                <a:gd name="T26" fmla="*/ 22639 w 641"/>
                <a:gd name="T27" fmla="*/ 63549 h 944"/>
                <a:gd name="T28" fmla="*/ 24849 w 641"/>
                <a:gd name="T29" fmla="*/ 61325 h 944"/>
                <a:gd name="T30" fmla="*/ 27127 w 641"/>
                <a:gd name="T31" fmla="*/ 56742 h 944"/>
                <a:gd name="T32" fmla="*/ 20362 w 641"/>
                <a:gd name="T33" fmla="*/ 36323 h 944"/>
                <a:gd name="T34" fmla="*/ 27127 w 641"/>
                <a:gd name="T35" fmla="*/ 36323 h 944"/>
                <a:gd name="T36" fmla="*/ 31614 w 641"/>
                <a:gd name="T37" fmla="*/ 34032 h 944"/>
                <a:gd name="T38" fmla="*/ 36169 w 641"/>
                <a:gd name="T39" fmla="*/ 31808 h 944"/>
                <a:gd name="T40" fmla="*/ 38379 w 641"/>
                <a:gd name="T41" fmla="*/ 29517 h 944"/>
                <a:gd name="T42" fmla="*/ 38379 w 641"/>
                <a:gd name="T43" fmla="*/ 27225 h 944"/>
                <a:gd name="T44" fmla="*/ 36169 w 641"/>
                <a:gd name="T45" fmla="*/ 25002 h 944"/>
                <a:gd name="T46" fmla="*/ 31614 w 641"/>
                <a:gd name="T47" fmla="*/ 25002 h 944"/>
                <a:gd name="T48" fmla="*/ 22639 w 641"/>
                <a:gd name="T49" fmla="*/ 27225 h 944"/>
                <a:gd name="T50" fmla="*/ 20362 w 641"/>
                <a:gd name="T51" fmla="*/ 29517 h 944"/>
                <a:gd name="T52" fmla="*/ 15874 w 641"/>
                <a:gd name="T53" fmla="*/ 15904 h 944"/>
                <a:gd name="T54" fmla="*/ 22639 w 641"/>
                <a:gd name="T55" fmla="*/ 15904 h 944"/>
                <a:gd name="T56" fmla="*/ 31614 w 641"/>
                <a:gd name="T57" fmla="*/ 11389 h 944"/>
                <a:gd name="T58" fmla="*/ 36169 w 641"/>
                <a:gd name="T59" fmla="*/ 11389 h 944"/>
                <a:gd name="T60" fmla="*/ 40657 w 641"/>
                <a:gd name="T61" fmla="*/ 6806 h 944"/>
                <a:gd name="T62" fmla="*/ 42934 w 641"/>
                <a:gd name="T63" fmla="*/ 4583 h 944"/>
                <a:gd name="T64" fmla="*/ 40657 w 641"/>
                <a:gd name="T65" fmla="*/ 2291 h 944"/>
                <a:gd name="T66" fmla="*/ 38379 w 641"/>
                <a:gd name="T67" fmla="*/ 0 h 944"/>
                <a:gd name="T68" fmla="*/ 29404 w 641"/>
                <a:gd name="T69" fmla="*/ 0 h 9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3" name="Google Shape;90;p2"/>
            <p:cNvSpPr>
              <a:spLocks/>
            </p:cNvSpPr>
            <p:nvPr/>
          </p:nvSpPr>
          <p:spPr bwMode="auto">
            <a:xfrm>
              <a:off x="2458754" y="5954177"/>
              <a:ext cx="155832" cy="155860"/>
            </a:xfrm>
            <a:custGeom>
              <a:avLst/>
              <a:gdLst>
                <a:gd name="T0" fmla="*/ 131314 w 2358"/>
                <a:gd name="T1" fmla="*/ 0 h 2357"/>
                <a:gd name="T2" fmla="*/ 129133 w 2358"/>
                <a:gd name="T3" fmla="*/ 2248 h 2357"/>
                <a:gd name="T4" fmla="*/ 129133 w 2358"/>
                <a:gd name="T5" fmla="*/ 8927 h 2357"/>
                <a:gd name="T6" fmla="*/ 109109 w 2358"/>
                <a:gd name="T7" fmla="*/ 8927 h 2357"/>
                <a:gd name="T8" fmla="*/ 89085 w 2358"/>
                <a:gd name="T9" fmla="*/ 11109 h 2357"/>
                <a:gd name="T10" fmla="*/ 49036 w 2358"/>
                <a:gd name="T11" fmla="*/ 17788 h 2357"/>
                <a:gd name="T12" fmla="*/ 26765 w 2358"/>
                <a:gd name="T13" fmla="*/ 20036 h 2357"/>
                <a:gd name="T14" fmla="*/ 13416 w 2358"/>
                <a:gd name="T15" fmla="*/ 22285 h 2357"/>
                <a:gd name="T16" fmla="*/ 8988 w 2358"/>
                <a:gd name="T17" fmla="*/ 24467 h 2357"/>
                <a:gd name="T18" fmla="*/ 6741 w 2358"/>
                <a:gd name="T19" fmla="*/ 28963 h 2357"/>
                <a:gd name="T20" fmla="*/ 4494 w 2358"/>
                <a:gd name="T21" fmla="*/ 28963 h 2357"/>
                <a:gd name="T22" fmla="*/ 4494 w 2358"/>
                <a:gd name="T23" fmla="*/ 26715 h 2357"/>
                <a:gd name="T24" fmla="*/ 2313 w 2358"/>
                <a:gd name="T25" fmla="*/ 28963 h 2357"/>
                <a:gd name="T26" fmla="*/ 66 w 2358"/>
                <a:gd name="T27" fmla="*/ 42321 h 2357"/>
                <a:gd name="T28" fmla="*/ 2313 w 2358"/>
                <a:gd name="T29" fmla="*/ 55678 h 2357"/>
                <a:gd name="T30" fmla="*/ 8988 w 2358"/>
                <a:gd name="T31" fmla="*/ 84576 h 2357"/>
                <a:gd name="T32" fmla="*/ 17843 w 2358"/>
                <a:gd name="T33" fmla="*/ 151430 h 2357"/>
                <a:gd name="T34" fmla="*/ 20090 w 2358"/>
                <a:gd name="T35" fmla="*/ 155860 h 2357"/>
                <a:gd name="T36" fmla="*/ 26765 w 2358"/>
                <a:gd name="T37" fmla="*/ 155860 h 2357"/>
                <a:gd name="T38" fmla="*/ 29012 w 2358"/>
                <a:gd name="T39" fmla="*/ 153612 h 2357"/>
                <a:gd name="T40" fmla="*/ 44542 w 2358"/>
                <a:gd name="T41" fmla="*/ 153612 h 2357"/>
                <a:gd name="T42" fmla="*/ 62386 w 2358"/>
                <a:gd name="T43" fmla="*/ 151430 h 2357"/>
                <a:gd name="T44" fmla="*/ 93512 w 2358"/>
                <a:gd name="T45" fmla="*/ 144751 h 2357"/>
                <a:gd name="T46" fmla="*/ 120211 w 2358"/>
                <a:gd name="T47" fmla="*/ 142502 h 2357"/>
                <a:gd name="T48" fmla="*/ 135808 w 2358"/>
                <a:gd name="T49" fmla="*/ 138072 h 2357"/>
                <a:gd name="T50" fmla="*/ 140236 w 2358"/>
                <a:gd name="T51" fmla="*/ 135824 h 2357"/>
                <a:gd name="T52" fmla="*/ 144663 w 2358"/>
                <a:gd name="T53" fmla="*/ 131393 h 2357"/>
                <a:gd name="T54" fmla="*/ 144663 w 2358"/>
                <a:gd name="T55" fmla="*/ 129145 h 2357"/>
                <a:gd name="T56" fmla="*/ 137989 w 2358"/>
                <a:gd name="T57" fmla="*/ 126897 h 2357"/>
                <a:gd name="T58" fmla="*/ 131314 w 2358"/>
                <a:gd name="T59" fmla="*/ 124714 h 2357"/>
                <a:gd name="T60" fmla="*/ 113537 w 2358"/>
                <a:gd name="T61" fmla="*/ 124714 h 2357"/>
                <a:gd name="T62" fmla="*/ 82410 w 2358"/>
                <a:gd name="T63" fmla="*/ 131393 h 2357"/>
                <a:gd name="T64" fmla="*/ 55711 w 2358"/>
                <a:gd name="T65" fmla="*/ 135824 h 2357"/>
                <a:gd name="T66" fmla="*/ 42361 w 2358"/>
                <a:gd name="T67" fmla="*/ 138072 h 2357"/>
                <a:gd name="T68" fmla="*/ 29012 w 2358"/>
                <a:gd name="T69" fmla="*/ 140254 h 2357"/>
                <a:gd name="T70" fmla="*/ 17843 w 2358"/>
                <a:gd name="T71" fmla="*/ 73466 h 2357"/>
                <a:gd name="T72" fmla="*/ 15663 w 2358"/>
                <a:gd name="T73" fmla="*/ 55678 h 2357"/>
                <a:gd name="T74" fmla="*/ 8988 w 2358"/>
                <a:gd name="T75" fmla="*/ 37824 h 2357"/>
                <a:gd name="T76" fmla="*/ 13416 w 2358"/>
                <a:gd name="T77" fmla="*/ 37824 h 2357"/>
                <a:gd name="T78" fmla="*/ 15663 w 2358"/>
                <a:gd name="T79" fmla="*/ 35642 h 2357"/>
                <a:gd name="T80" fmla="*/ 15663 w 2358"/>
                <a:gd name="T81" fmla="*/ 33394 h 2357"/>
                <a:gd name="T82" fmla="*/ 77916 w 2358"/>
                <a:gd name="T83" fmla="*/ 24467 h 2357"/>
                <a:gd name="T84" fmla="*/ 102434 w 2358"/>
                <a:gd name="T85" fmla="*/ 20036 h 2357"/>
                <a:gd name="T86" fmla="*/ 129133 w 2358"/>
                <a:gd name="T87" fmla="*/ 13358 h 2357"/>
                <a:gd name="T88" fmla="*/ 133561 w 2358"/>
                <a:gd name="T89" fmla="*/ 37824 h 2357"/>
                <a:gd name="T90" fmla="*/ 135808 w 2358"/>
                <a:gd name="T91" fmla="*/ 62357 h 2357"/>
                <a:gd name="T92" fmla="*/ 140236 w 2358"/>
                <a:gd name="T93" fmla="*/ 95751 h 2357"/>
                <a:gd name="T94" fmla="*/ 142483 w 2358"/>
                <a:gd name="T95" fmla="*/ 113539 h 2357"/>
                <a:gd name="T96" fmla="*/ 144663 w 2358"/>
                <a:gd name="T97" fmla="*/ 129145 h 2357"/>
                <a:gd name="T98" fmla="*/ 146910 w 2358"/>
                <a:gd name="T99" fmla="*/ 133575 h 2357"/>
                <a:gd name="T100" fmla="*/ 153585 w 2358"/>
                <a:gd name="T101" fmla="*/ 133575 h 2357"/>
                <a:gd name="T102" fmla="*/ 153585 w 2358"/>
                <a:gd name="T103" fmla="*/ 129145 h 2357"/>
                <a:gd name="T104" fmla="*/ 155832 w 2358"/>
                <a:gd name="T105" fmla="*/ 113539 h 2357"/>
                <a:gd name="T106" fmla="*/ 153585 w 2358"/>
                <a:gd name="T107" fmla="*/ 95751 h 2357"/>
                <a:gd name="T108" fmla="*/ 149157 w 2358"/>
                <a:gd name="T109" fmla="*/ 60109 h 2357"/>
                <a:gd name="T110" fmla="*/ 144663 w 2358"/>
                <a:gd name="T111" fmla="*/ 31146 h 2357"/>
                <a:gd name="T112" fmla="*/ 140236 w 2358"/>
                <a:gd name="T113" fmla="*/ 15606 h 2357"/>
                <a:gd name="T114" fmla="*/ 135808 w 2358"/>
                <a:gd name="T115" fmla="*/ 2248 h 2357"/>
                <a:gd name="T116" fmla="*/ 131314 w 2358"/>
                <a:gd name="T117" fmla="*/ 0 h 23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4" name="Google Shape;91;p2"/>
            <p:cNvSpPr>
              <a:spLocks/>
            </p:cNvSpPr>
            <p:nvPr/>
          </p:nvSpPr>
          <p:spPr bwMode="auto">
            <a:xfrm>
              <a:off x="3051870" y="6025745"/>
              <a:ext cx="155832" cy="154270"/>
            </a:xfrm>
            <a:custGeom>
              <a:avLst/>
              <a:gdLst>
                <a:gd name="T0" fmla="*/ 129133 w 2358"/>
                <a:gd name="T1" fmla="*/ 20114 h 2324"/>
                <a:gd name="T2" fmla="*/ 131314 w 2358"/>
                <a:gd name="T3" fmla="*/ 42484 h 2324"/>
                <a:gd name="T4" fmla="*/ 135808 w 2358"/>
                <a:gd name="T5" fmla="*/ 62598 h 2324"/>
                <a:gd name="T6" fmla="*/ 137989 w 2358"/>
                <a:gd name="T7" fmla="*/ 91672 h 2324"/>
                <a:gd name="T8" fmla="*/ 140236 w 2358"/>
                <a:gd name="T9" fmla="*/ 107338 h 2324"/>
                <a:gd name="T10" fmla="*/ 144663 w 2358"/>
                <a:gd name="T11" fmla="*/ 120747 h 2324"/>
                <a:gd name="T12" fmla="*/ 84591 w 2358"/>
                <a:gd name="T13" fmla="*/ 127452 h 2324"/>
                <a:gd name="T14" fmla="*/ 55711 w 2358"/>
                <a:gd name="T15" fmla="*/ 134156 h 2324"/>
                <a:gd name="T16" fmla="*/ 26765 w 2358"/>
                <a:gd name="T17" fmla="*/ 143052 h 2324"/>
                <a:gd name="T18" fmla="*/ 22337 w 2358"/>
                <a:gd name="T19" fmla="*/ 114043 h 2324"/>
                <a:gd name="T20" fmla="*/ 17843 w 2358"/>
                <a:gd name="T21" fmla="*/ 84968 h 2324"/>
                <a:gd name="T22" fmla="*/ 15663 w 2358"/>
                <a:gd name="T23" fmla="*/ 53702 h 2324"/>
                <a:gd name="T24" fmla="*/ 13416 w 2358"/>
                <a:gd name="T25" fmla="*/ 38036 h 2324"/>
                <a:gd name="T26" fmla="*/ 6741 w 2358"/>
                <a:gd name="T27" fmla="*/ 24627 h 2324"/>
                <a:gd name="T28" fmla="*/ 6741 w 2358"/>
                <a:gd name="T29" fmla="*/ 24627 h 2324"/>
                <a:gd name="T30" fmla="*/ 20090 w 2358"/>
                <a:gd name="T31" fmla="*/ 29075 h 2324"/>
                <a:gd name="T32" fmla="*/ 31193 w 2358"/>
                <a:gd name="T33" fmla="*/ 29075 h 2324"/>
                <a:gd name="T34" fmla="*/ 55711 w 2358"/>
                <a:gd name="T35" fmla="*/ 24627 h 2324"/>
                <a:gd name="T36" fmla="*/ 93512 w 2358"/>
                <a:gd name="T37" fmla="*/ 22370 h 2324"/>
                <a:gd name="T38" fmla="*/ 129133 w 2358"/>
                <a:gd name="T39" fmla="*/ 20114 h 2324"/>
                <a:gd name="T40" fmla="*/ 133561 w 2358"/>
                <a:gd name="T41" fmla="*/ 0 h 2324"/>
                <a:gd name="T42" fmla="*/ 131314 w 2358"/>
                <a:gd name="T43" fmla="*/ 2257 h 2324"/>
                <a:gd name="T44" fmla="*/ 129133 w 2358"/>
                <a:gd name="T45" fmla="*/ 4514 h 2324"/>
                <a:gd name="T46" fmla="*/ 129133 w 2358"/>
                <a:gd name="T47" fmla="*/ 8961 h 2324"/>
                <a:gd name="T48" fmla="*/ 95759 w 2358"/>
                <a:gd name="T49" fmla="*/ 8961 h 2324"/>
                <a:gd name="T50" fmla="*/ 62386 w 2358"/>
                <a:gd name="T51" fmla="*/ 11218 h 2324"/>
                <a:gd name="T52" fmla="*/ 33440 w 2358"/>
                <a:gd name="T53" fmla="*/ 13409 h 2324"/>
                <a:gd name="T54" fmla="*/ 20090 w 2358"/>
                <a:gd name="T55" fmla="*/ 17923 h 2324"/>
                <a:gd name="T56" fmla="*/ 13416 w 2358"/>
                <a:gd name="T57" fmla="*/ 20114 h 2324"/>
                <a:gd name="T58" fmla="*/ 6741 w 2358"/>
                <a:gd name="T59" fmla="*/ 24627 h 2324"/>
                <a:gd name="T60" fmla="*/ 4494 w 2358"/>
                <a:gd name="T61" fmla="*/ 24627 h 2324"/>
                <a:gd name="T62" fmla="*/ 2313 w 2358"/>
                <a:gd name="T63" fmla="*/ 33589 h 2324"/>
                <a:gd name="T64" fmla="*/ 66 w 2358"/>
                <a:gd name="T65" fmla="*/ 44741 h 2324"/>
                <a:gd name="T66" fmla="*/ 2313 w 2358"/>
                <a:gd name="T67" fmla="*/ 64854 h 2324"/>
                <a:gd name="T68" fmla="*/ 6741 w 2358"/>
                <a:gd name="T69" fmla="*/ 107338 h 2324"/>
                <a:gd name="T70" fmla="*/ 8988 w 2358"/>
                <a:gd name="T71" fmla="*/ 118491 h 2324"/>
                <a:gd name="T72" fmla="*/ 11169 w 2358"/>
                <a:gd name="T73" fmla="*/ 134156 h 2324"/>
                <a:gd name="T74" fmla="*/ 13416 w 2358"/>
                <a:gd name="T75" fmla="*/ 140861 h 2324"/>
                <a:gd name="T76" fmla="*/ 15663 w 2358"/>
                <a:gd name="T77" fmla="*/ 145309 h 2324"/>
                <a:gd name="T78" fmla="*/ 20090 w 2358"/>
                <a:gd name="T79" fmla="*/ 149756 h 2324"/>
                <a:gd name="T80" fmla="*/ 24518 w 2358"/>
                <a:gd name="T81" fmla="*/ 154270 h 2324"/>
                <a:gd name="T82" fmla="*/ 29012 w 2358"/>
                <a:gd name="T83" fmla="*/ 152013 h 2324"/>
                <a:gd name="T84" fmla="*/ 29012 w 2358"/>
                <a:gd name="T85" fmla="*/ 149756 h 2324"/>
                <a:gd name="T86" fmla="*/ 57892 w 2358"/>
                <a:gd name="T87" fmla="*/ 149756 h 2324"/>
                <a:gd name="T88" fmla="*/ 86838 w 2358"/>
                <a:gd name="T89" fmla="*/ 145309 h 2324"/>
                <a:gd name="T90" fmla="*/ 146910 w 2358"/>
                <a:gd name="T91" fmla="*/ 134156 h 2324"/>
                <a:gd name="T92" fmla="*/ 149157 w 2358"/>
                <a:gd name="T93" fmla="*/ 131900 h 2324"/>
                <a:gd name="T94" fmla="*/ 153585 w 2358"/>
                <a:gd name="T95" fmla="*/ 134156 h 2324"/>
                <a:gd name="T96" fmla="*/ 155832 w 2358"/>
                <a:gd name="T97" fmla="*/ 129643 h 2324"/>
                <a:gd name="T98" fmla="*/ 155832 w 2358"/>
                <a:gd name="T99" fmla="*/ 116234 h 2324"/>
                <a:gd name="T100" fmla="*/ 153585 w 2358"/>
                <a:gd name="T101" fmla="*/ 100634 h 2324"/>
                <a:gd name="T102" fmla="*/ 146910 w 2358"/>
                <a:gd name="T103" fmla="*/ 71559 h 2324"/>
                <a:gd name="T104" fmla="*/ 142483 w 2358"/>
                <a:gd name="T105" fmla="*/ 35779 h 2324"/>
                <a:gd name="T106" fmla="*/ 140236 w 2358"/>
                <a:gd name="T107" fmla="*/ 20114 h 2324"/>
                <a:gd name="T108" fmla="*/ 135808 w 2358"/>
                <a:gd name="T109" fmla="*/ 2257 h 2324"/>
                <a:gd name="T110" fmla="*/ 133561 w 2358"/>
                <a:gd name="T111" fmla="*/ 2257 h 2324"/>
                <a:gd name="T112" fmla="*/ 133561 w 2358"/>
                <a:gd name="T113" fmla="*/ 0 h 23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5" name="Google Shape;92;p2"/>
            <p:cNvSpPr>
              <a:spLocks/>
            </p:cNvSpPr>
            <p:nvPr/>
          </p:nvSpPr>
          <p:spPr bwMode="auto">
            <a:xfrm>
              <a:off x="3368303" y="5982804"/>
              <a:ext cx="159012" cy="144726"/>
            </a:xfrm>
            <a:custGeom>
              <a:avLst/>
              <a:gdLst>
                <a:gd name="T0" fmla="*/ 111947 w 2392"/>
                <a:gd name="T1" fmla="*/ 66 h 2190"/>
                <a:gd name="T2" fmla="*/ 89544 w 2392"/>
                <a:gd name="T3" fmla="*/ 4494 h 2190"/>
                <a:gd name="T4" fmla="*/ 49259 w 2392"/>
                <a:gd name="T5" fmla="*/ 11168 h 2190"/>
                <a:gd name="T6" fmla="*/ 29117 w 2392"/>
                <a:gd name="T7" fmla="*/ 13415 h 2190"/>
                <a:gd name="T8" fmla="*/ 8974 w 2392"/>
                <a:gd name="T9" fmla="*/ 20090 h 2190"/>
                <a:gd name="T10" fmla="*/ 8974 w 2392"/>
                <a:gd name="T11" fmla="*/ 13415 h 2190"/>
                <a:gd name="T12" fmla="*/ 4520 w 2392"/>
                <a:gd name="T13" fmla="*/ 13415 h 2190"/>
                <a:gd name="T14" fmla="*/ 2260 w 2392"/>
                <a:gd name="T15" fmla="*/ 15596 h 2190"/>
                <a:gd name="T16" fmla="*/ 66 w 2392"/>
                <a:gd name="T17" fmla="*/ 28945 h 2190"/>
                <a:gd name="T18" fmla="*/ 2260 w 2392"/>
                <a:gd name="T19" fmla="*/ 44541 h 2190"/>
                <a:gd name="T20" fmla="*/ 4520 w 2392"/>
                <a:gd name="T21" fmla="*/ 75733 h 2190"/>
                <a:gd name="T22" fmla="*/ 11235 w 2392"/>
                <a:gd name="T23" fmla="*/ 109106 h 2190"/>
                <a:gd name="T24" fmla="*/ 15688 w 2392"/>
                <a:gd name="T25" fmla="*/ 126883 h 2190"/>
                <a:gd name="T26" fmla="*/ 20209 w 2392"/>
                <a:gd name="T27" fmla="*/ 142479 h 2190"/>
                <a:gd name="T28" fmla="*/ 22403 w 2392"/>
                <a:gd name="T29" fmla="*/ 144660 h 2190"/>
                <a:gd name="T30" fmla="*/ 29117 w 2392"/>
                <a:gd name="T31" fmla="*/ 144660 h 2190"/>
                <a:gd name="T32" fmla="*/ 29117 w 2392"/>
                <a:gd name="T33" fmla="*/ 140232 h 2190"/>
                <a:gd name="T34" fmla="*/ 26923 w 2392"/>
                <a:gd name="T35" fmla="*/ 122455 h 2190"/>
                <a:gd name="T36" fmla="*/ 24663 w 2392"/>
                <a:gd name="T37" fmla="*/ 106859 h 2190"/>
                <a:gd name="T38" fmla="*/ 17949 w 2392"/>
                <a:gd name="T39" fmla="*/ 73486 h 2190"/>
                <a:gd name="T40" fmla="*/ 15688 w 2392"/>
                <a:gd name="T41" fmla="*/ 48969 h 2190"/>
                <a:gd name="T42" fmla="*/ 11235 w 2392"/>
                <a:gd name="T43" fmla="*/ 24518 h 2190"/>
                <a:gd name="T44" fmla="*/ 38091 w 2392"/>
                <a:gd name="T45" fmla="*/ 24518 h 2190"/>
                <a:gd name="T46" fmla="*/ 64948 w 2392"/>
                <a:gd name="T47" fmla="*/ 20090 h 2190"/>
                <a:gd name="T48" fmla="*/ 125375 w 2392"/>
                <a:gd name="T49" fmla="*/ 11168 h 2190"/>
                <a:gd name="T50" fmla="*/ 127635 w 2392"/>
                <a:gd name="T51" fmla="*/ 11168 h 2190"/>
                <a:gd name="T52" fmla="*/ 129829 w 2392"/>
                <a:gd name="T53" fmla="*/ 13415 h 2190"/>
                <a:gd name="T54" fmla="*/ 132089 w 2392"/>
                <a:gd name="T55" fmla="*/ 13415 h 2190"/>
                <a:gd name="T56" fmla="*/ 134349 w 2392"/>
                <a:gd name="T57" fmla="*/ 31192 h 2190"/>
                <a:gd name="T58" fmla="*/ 136543 w 2392"/>
                <a:gd name="T59" fmla="*/ 48969 h 2190"/>
                <a:gd name="T60" fmla="*/ 145517 w 2392"/>
                <a:gd name="T61" fmla="*/ 115781 h 2190"/>
                <a:gd name="T62" fmla="*/ 132089 w 2392"/>
                <a:gd name="T63" fmla="*/ 115781 h 2190"/>
                <a:gd name="T64" fmla="*/ 118661 w 2392"/>
                <a:gd name="T65" fmla="*/ 117962 h 2190"/>
                <a:gd name="T66" fmla="*/ 91804 w 2392"/>
                <a:gd name="T67" fmla="*/ 124636 h 2190"/>
                <a:gd name="T68" fmla="*/ 58233 w 2392"/>
                <a:gd name="T69" fmla="*/ 126883 h 2190"/>
                <a:gd name="T70" fmla="*/ 42545 w 2392"/>
                <a:gd name="T71" fmla="*/ 131311 h 2190"/>
                <a:gd name="T72" fmla="*/ 35831 w 2392"/>
                <a:gd name="T73" fmla="*/ 135805 h 2190"/>
                <a:gd name="T74" fmla="*/ 31377 w 2392"/>
                <a:gd name="T75" fmla="*/ 140232 h 2190"/>
                <a:gd name="T76" fmla="*/ 35831 w 2392"/>
                <a:gd name="T77" fmla="*/ 144660 h 2190"/>
                <a:gd name="T78" fmla="*/ 55973 w 2392"/>
                <a:gd name="T79" fmla="*/ 144660 h 2190"/>
                <a:gd name="T80" fmla="*/ 85090 w 2392"/>
                <a:gd name="T81" fmla="*/ 140232 h 2190"/>
                <a:gd name="T82" fmla="*/ 116401 w 2392"/>
                <a:gd name="T83" fmla="*/ 135805 h 2190"/>
                <a:gd name="T84" fmla="*/ 132089 w 2392"/>
                <a:gd name="T85" fmla="*/ 133558 h 2190"/>
                <a:gd name="T86" fmla="*/ 147777 w 2392"/>
                <a:gd name="T87" fmla="*/ 129130 h 2190"/>
                <a:gd name="T88" fmla="*/ 149971 w 2392"/>
                <a:gd name="T89" fmla="*/ 131311 h 2190"/>
                <a:gd name="T90" fmla="*/ 154492 w 2392"/>
                <a:gd name="T91" fmla="*/ 129130 h 2190"/>
                <a:gd name="T92" fmla="*/ 156752 w 2392"/>
                <a:gd name="T93" fmla="*/ 126883 h 2190"/>
                <a:gd name="T94" fmla="*/ 158946 w 2392"/>
                <a:gd name="T95" fmla="*/ 124636 h 2190"/>
                <a:gd name="T96" fmla="*/ 147777 w 2392"/>
                <a:gd name="T97" fmla="*/ 57890 h 2190"/>
                <a:gd name="T98" fmla="*/ 145517 w 2392"/>
                <a:gd name="T99" fmla="*/ 28945 h 2190"/>
                <a:gd name="T100" fmla="*/ 143257 w 2392"/>
                <a:gd name="T101" fmla="*/ 13415 h 2190"/>
                <a:gd name="T102" fmla="*/ 136543 w 2392"/>
                <a:gd name="T103" fmla="*/ 66 h 2190"/>
                <a:gd name="T104" fmla="*/ 134349 w 2392"/>
                <a:gd name="T105" fmla="*/ 4494 h 2190"/>
                <a:gd name="T106" fmla="*/ 134349 w 2392"/>
                <a:gd name="T107" fmla="*/ 2247 h 2190"/>
                <a:gd name="T108" fmla="*/ 129829 w 2392"/>
                <a:gd name="T109" fmla="*/ 66 h 2190"/>
                <a:gd name="T110" fmla="*/ 111947 w 2392"/>
                <a:gd name="T111" fmla="*/ 66 h 21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6" name="Google Shape;93;p2"/>
            <p:cNvSpPr>
              <a:spLocks/>
            </p:cNvSpPr>
            <p:nvPr/>
          </p:nvSpPr>
          <p:spPr bwMode="auto">
            <a:xfrm>
              <a:off x="2729074" y="6071867"/>
              <a:ext cx="152652" cy="168583"/>
            </a:xfrm>
            <a:custGeom>
              <a:avLst/>
              <a:gdLst>
                <a:gd name="T0" fmla="*/ 130131 w 2291"/>
                <a:gd name="T1" fmla="*/ 11279 h 2526"/>
                <a:gd name="T2" fmla="*/ 130131 w 2291"/>
                <a:gd name="T3" fmla="*/ 42713 h 2526"/>
                <a:gd name="T4" fmla="*/ 132396 w 2291"/>
                <a:gd name="T5" fmla="*/ 74214 h 2526"/>
                <a:gd name="T6" fmla="*/ 136860 w 2291"/>
                <a:gd name="T7" fmla="*/ 105648 h 2526"/>
                <a:gd name="T8" fmla="*/ 143590 w 2291"/>
                <a:gd name="T9" fmla="*/ 134880 h 2526"/>
                <a:gd name="T10" fmla="*/ 116671 w 2291"/>
                <a:gd name="T11" fmla="*/ 137082 h 2526"/>
                <a:gd name="T12" fmla="*/ 89752 w 2291"/>
                <a:gd name="T13" fmla="*/ 141620 h 2526"/>
                <a:gd name="T14" fmla="*/ 60634 w 2291"/>
                <a:gd name="T15" fmla="*/ 143823 h 2526"/>
                <a:gd name="T16" fmla="*/ 33715 w 2291"/>
                <a:gd name="T17" fmla="*/ 148361 h 2526"/>
                <a:gd name="T18" fmla="*/ 20256 w 2291"/>
                <a:gd name="T19" fmla="*/ 87695 h 2526"/>
                <a:gd name="T20" fmla="*/ 8995 w 2291"/>
                <a:gd name="T21" fmla="*/ 27029 h 2526"/>
                <a:gd name="T22" fmla="*/ 40445 w 2291"/>
                <a:gd name="T23" fmla="*/ 27029 h 2526"/>
                <a:gd name="T24" fmla="*/ 69563 w 2291"/>
                <a:gd name="T25" fmla="*/ 22491 h 2526"/>
                <a:gd name="T26" fmla="*/ 130131 w 2291"/>
                <a:gd name="T27" fmla="*/ 11279 h 2526"/>
                <a:gd name="T28" fmla="*/ 130131 w 2291"/>
                <a:gd name="T29" fmla="*/ 67 h 2526"/>
                <a:gd name="T30" fmla="*/ 67364 w 2291"/>
                <a:gd name="T31" fmla="*/ 9010 h 2526"/>
                <a:gd name="T32" fmla="*/ 38180 w 2291"/>
                <a:gd name="T33" fmla="*/ 13548 h 2526"/>
                <a:gd name="T34" fmla="*/ 6796 w 2291"/>
                <a:gd name="T35" fmla="*/ 18020 h 2526"/>
                <a:gd name="T36" fmla="*/ 4531 w 2291"/>
                <a:gd name="T37" fmla="*/ 20289 h 2526"/>
                <a:gd name="T38" fmla="*/ 2265 w 2291"/>
                <a:gd name="T39" fmla="*/ 22491 h 2526"/>
                <a:gd name="T40" fmla="*/ 67 w 2291"/>
                <a:gd name="T41" fmla="*/ 24760 h 2526"/>
                <a:gd name="T42" fmla="*/ 67 w 2291"/>
                <a:gd name="T43" fmla="*/ 27029 h 2526"/>
                <a:gd name="T44" fmla="*/ 2265 w 2291"/>
                <a:gd name="T45" fmla="*/ 60733 h 2526"/>
                <a:gd name="T46" fmla="*/ 6796 w 2291"/>
                <a:gd name="T47" fmla="*/ 96638 h 2526"/>
                <a:gd name="T48" fmla="*/ 13526 w 2291"/>
                <a:gd name="T49" fmla="*/ 130341 h 2526"/>
                <a:gd name="T50" fmla="*/ 24720 w 2291"/>
                <a:gd name="T51" fmla="*/ 164045 h 2526"/>
                <a:gd name="T52" fmla="*/ 26986 w 2291"/>
                <a:gd name="T53" fmla="*/ 166314 h 2526"/>
                <a:gd name="T54" fmla="*/ 31450 w 2291"/>
                <a:gd name="T55" fmla="*/ 168583 h 2526"/>
                <a:gd name="T56" fmla="*/ 35914 w 2291"/>
                <a:gd name="T57" fmla="*/ 164045 h 2526"/>
                <a:gd name="T58" fmla="*/ 35914 w 2291"/>
                <a:gd name="T59" fmla="*/ 159573 h 2526"/>
                <a:gd name="T60" fmla="*/ 35914 w 2291"/>
                <a:gd name="T61" fmla="*/ 157304 h 2526"/>
                <a:gd name="T62" fmla="*/ 89752 w 2291"/>
                <a:gd name="T63" fmla="*/ 157304 h 2526"/>
                <a:gd name="T64" fmla="*/ 118937 w 2291"/>
                <a:gd name="T65" fmla="*/ 152833 h 2526"/>
                <a:gd name="T66" fmla="*/ 143590 w 2291"/>
                <a:gd name="T67" fmla="*/ 143823 h 2526"/>
                <a:gd name="T68" fmla="*/ 145856 w 2291"/>
                <a:gd name="T69" fmla="*/ 141620 h 2526"/>
                <a:gd name="T70" fmla="*/ 145856 w 2291"/>
                <a:gd name="T71" fmla="*/ 137082 h 2526"/>
                <a:gd name="T72" fmla="*/ 150320 w 2291"/>
                <a:gd name="T73" fmla="*/ 137082 h 2526"/>
                <a:gd name="T74" fmla="*/ 152585 w 2291"/>
                <a:gd name="T75" fmla="*/ 134880 h 2526"/>
                <a:gd name="T76" fmla="*/ 152585 w 2291"/>
                <a:gd name="T77" fmla="*/ 132611 h 2526"/>
                <a:gd name="T78" fmla="*/ 150320 w 2291"/>
                <a:gd name="T79" fmla="*/ 101176 h 2526"/>
                <a:gd name="T80" fmla="*/ 145856 w 2291"/>
                <a:gd name="T81" fmla="*/ 69676 h 2526"/>
                <a:gd name="T82" fmla="*/ 141391 w 2291"/>
                <a:gd name="T83" fmla="*/ 40511 h 2526"/>
                <a:gd name="T84" fmla="*/ 134662 w 2291"/>
                <a:gd name="T85" fmla="*/ 9010 h 2526"/>
                <a:gd name="T86" fmla="*/ 136860 w 2291"/>
                <a:gd name="T87" fmla="*/ 6807 h 2526"/>
                <a:gd name="T88" fmla="*/ 136860 w 2291"/>
                <a:gd name="T89" fmla="*/ 2269 h 2526"/>
                <a:gd name="T90" fmla="*/ 134662 w 2291"/>
                <a:gd name="T91" fmla="*/ 67 h 2526"/>
                <a:gd name="T92" fmla="*/ 130131 w 2291"/>
                <a:gd name="T93" fmla="*/ 67 h 25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7" name="Google Shape;94;p2"/>
            <p:cNvSpPr>
              <a:spLocks/>
            </p:cNvSpPr>
            <p:nvPr/>
          </p:nvSpPr>
          <p:spPr bwMode="auto">
            <a:xfrm>
              <a:off x="2783139" y="6125941"/>
              <a:ext cx="42934" cy="50893"/>
            </a:xfrm>
            <a:custGeom>
              <a:avLst/>
              <a:gdLst>
                <a:gd name="T0" fmla="*/ 29337 w 641"/>
                <a:gd name="T1" fmla="*/ 8865 h 775"/>
                <a:gd name="T2" fmla="*/ 29337 w 641"/>
                <a:gd name="T3" fmla="*/ 11098 h 775"/>
                <a:gd name="T4" fmla="*/ 27127 w 641"/>
                <a:gd name="T5" fmla="*/ 17730 h 775"/>
                <a:gd name="T6" fmla="*/ 20362 w 641"/>
                <a:gd name="T7" fmla="*/ 19963 h 775"/>
                <a:gd name="T8" fmla="*/ 13597 w 641"/>
                <a:gd name="T9" fmla="*/ 22130 h 775"/>
                <a:gd name="T10" fmla="*/ 9042 w 641"/>
                <a:gd name="T11" fmla="*/ 11098 h 775"/>
                <a:gd name="T12" fmla="*/ 27127 w 641"/>
                <a:gd name="T13" fmla="*/ 8865 h 775"/>
                <a:gd name="T14" fmla="*/ 29337 w 641"/>
                <a:gd name="T15" fmla="*/ 8865 h 775"/>
                <a:gd name="T16" fmla="*/ 27127 w 641"/>
                <a:gd name="T17" fmla="*/ 26596 h 775"/>
                <a:gd name="T18" fmla="*/ 31614 w 641"/>
                <a:gd name="T19" fmla="*/ 28763 h 775"/>
                <a:gd name="T20" fmla="*/ 31614 w 641"/>
                <a:gd name="T21" fmla="*/ 30995 h 775"/>
                <a:gd name="T22" fmla="*/ 29337 w 641"/>
                <a:gd name="T23" fmla="*/ 35395 h 775"/>
                <a:gd name="T24" fmla="*/ 27127 w 641"/>
                <a:gd name="T25" fmla="*/ 39861 h 775"/>
                <a:gd name="T26" fmla="*/ 18085 w 641"/>
                <a:gd name="T27" fmla="*/ 39861 h 775"/>
                <a:gd name="T28" fmla="*/ 15807 w 641"/>
                <a:gd name="T29" fmla="*/ 30995 h 775"/>
                <a:gd name="T30" fmla="*/ 18085 w 641"/>
                <a:gd name="T31" fmla="*/ 30995 h 775"/>
                <a:gd name="T32" fmla="*/ 27127 w 641"/>
                <a:gd name="T33" fmla="*/ 28763 h 775"/>
                <a:gd name="T34" fmla="*/ 27127 w 641"/>
                <a:gd name="T35" fmla="*/ 26596 h 775"/>
                <a:gd name="T36" fmla="*/ 22572 w 641"/>
                <a:gd name="T37" fmla="*/ 66 h 775"/>
                <a:gd name="T38" fmla="*/ 11320 w 641"/>
                <a:gd name="T39" fmla="*/ 4465 h 775"/>
                <a:gd name="T40" fmla="*/ 2277 w 641"/>
                <a:gd name="T41" fmla="*/ 11098 h 775"/>
                <a:gd name="T42" fmla="*/ 2277 w 641"/>
                <a:gd name="T43" fmla="*/ 13331 h 775"/>
                <a:gd name="T44" fmla="*/ 6832 w 641"/>
                <a:gd name="T45" fmla="*/ 30995 h 775"/>
                <a:gd name="T46" fmla="*/ 6832 w 641"/>
                <a:gd name="T47" fmla="*/ 39861 h 775"/>
                <a:gd name="T48" fmla="*/ 2277 w 641"/>
                <a:gd name="T49" fmla="*/ 39861 h 775"/>
                <a:gd name="T50" fmla="*/ 67 w 641"/>
                <a:gd name="T51" fmla="*/ 44260 h 775"/>
                <a:gd name="T52" fmla="*/ 2277 w 641"/>
                <a:gd name="T53" fmla="*/ 48660 h 775"/>
                <a:gd name="T54" fmla="*/ 4555 w 641"/>
                <a:gd name="T55" fmla="*/ 50893 h 775"/>
                <a:gd name="T56" fmla="*/ 29337 w 641"/>
                <a:gd name="T57" fmla="*/ 50893 h 775"/>
                <a:gd name="T58" fmla="*/ 33892 w 641"/>
                <a:gd name="T59" fmla="*/ 46493 h 775"/>
                <a:gd name="T60" fmla="*/ 38379 w 641"/>
                <a:gd name="T61" fmla="*/ 44260 h 775"/>
                <a:gd name="T62" fmla="*/ 40657 w 641"/>
                <a:gd name="T63" fmla="*/ 39861 h 775"/>
                <a:gd name="T64" fmla="*/ 42867 w 641"/>
                <a:gd name="T65" fmla="*/ 33228 h 775"/>
                <a:gd name="T66" fmla="*/ 42867 w 641"/>
                <a:gd name="T67" fmla="*/ 26596 h 775"/>
                <a:gd name="T68" fmla="*/ 36102 w 641"/>
                <a:gd name="T69" fmla="*/ 19963 h 775"/>
                <a:gd name="T70" fmla="*/ 38379 w 641"/>
                <a:gd name="T71" fmla="*/ 13331 h 775"/>
                <a:gd name="T72" fmla="*/ 38379 w 641"/>
                <a:gd name="T73" fmla="*/ 6698 h 775"/>
                <a:gd name="T74" fmla="*/ 36102 w 641"/>
                <a:gd name="T75" fmla="*/ 2233 h 775"/>
                <a:gd name="T76" fmla="*/ 33892 w 641"/>
                <a:gd name="T77" fmla="*/ 66 h 775"/>
                <a:gd name="T78" fmla="*/ 22572 w 641"/>
                <a:gd name="T79" fmla="*/ 66 h 7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lnTo>
                    <a:pt x="438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8" name="Google Shape;95;p2"/>
            <p:cNvSpPr>
              <a:spLocks/>
            </p:cNvSpPr>
            <p:nvPr/>
          </p:nvSpPr>
          <p:spPr bwMode="auto">
            <a:xfrm>
              <a:off x="3417597" y="5499321"/>
              <a:ext cx="154241" cy="146317"/>
            </a:xfrm>
            <a:custGeom>
              <a:avLst/>
              <a:gdLst>
                <a:gd name="T0" fmla="*/ 127428 w 2324"/>
                <a:gd name="T1" fmla="*/ 11296 h 2189"/>
                <a:gd name="T2" fmla="*/ 129618 w 2324"/>
                <a:gd name="T3" fmla="*/ 36028 h 2189"/>
                <a:gd name="T4" fmla="*/ 134131 w 2324"/>
                <a:gd name="T5" fmla="*/ 60826 h 2189"/>
                <a:gd name="T6" fmla="*/ 138578 w 2324"/>
                <a:gd name="T7" fmla="*/ 92309 h 2189"/>
                <a:gd name="T8" fmla="*/ 143025 w 2324"/>
                <a:gd name="T9" fmla="*/ 121585 h 2189"/>
                <a:gd name="T10" fmla="*/ 118468 w 2324"/>
                <a:gd name="T11" fmla="*/ 121585 h 2189"/>
                <a:gd name="T12" fmla="*/ 93845 w 2324"/>
                <a:gd name="T13" fmla="*/ 126064 h 2189"/>
                <a:gd name="T14" fmla="*/ 62586 w 2324"/>
                <a:gd name="T15" fmla="*/ 130542 h 2189"/>
                <a:gd name="T16" fmla="*/ 46923 w 2324"/>
                <a:gd name="T17" fmla="*/ 132815 h 2189"/>
                <a:gd name="T18" fmla="*/ 33516 w 2324"/>
                <a:gd name="T19" fmla="*/ 139566 h 2189"/>
                <a:gd name="T20" fmla="*/ 26813 w 2324"/>
                <a:gd name="T21" fmla="*/ 108083 h 2189"/>
                <a:gd name="T22" fmla="*/ 17920 w 2324"/>
                <a:gd name="T23" fmla="*/ 76534 h 2189"/>
                <a:gd name="T24" fmla="*/ 13406 w 2324"/>
                <a:gd name="T25" fmla="*/ 51803 h 2189"/>
                <a:gd name="T26" fmla="*/ 8960 w 2324"/>
                <a:gd name="T27" fmla="*/ 27071 h 2189"/>
                <a:gd name="T28" fmla="*/ 67032 w 2324"/>
                <a:gd name="T29" fmla="*/ 20320 h 2189"/>
                <a:gd name="T30" fmla="*/ 127428 w 2324"/>
                <a:gd name="T31" fmla="*/ 11296 h 2189"/>
                <a:gd name="T32" fmla="*/ 125171 w 2324"/>
                <a:gd name="T33" fmla="*/ 0 h 2189"/>
                <a:gd name="T34" fmla="*/ 64842 w 2324"/>
                <a:gd name="T35" fmla="*/ 6751 h 2189"/>
                <a:gd name="T36" fmla="*/ 6703 w 2324"/>
                <a:gd name="T37" fmla="*/ 18047 h 2189"/>
                <a:gd name="T38" fmla="*/ 2257 w 2324"/>
                <a:gd name="T39" fmla="*/ 20320 h 2189"/>
                <a:gd name="T40" fmla="*/ 2257 w 2324"/>
                <a:gd name="T41" fmla="*/ 24798 h 2189"/>
                <a:gd name="T42" fmla="*/ 0 w 2324"/>
                <a:gd name="T43" fmla="*/ 38300 h 2189"/>
                <a:gd name="T44" fmla="*/ 2257 w 2324"/>
                <a:gd name="T45" fmla="*/ 51803 h 2189"/>
                <a:gd name="T46" fmla="*/ 6703 w 2324"/>
                <a:gd name="T47" fmla="*/ 78807 h 2189"/>
                <a:gd name="T48" fmla="*/ 13406 w 2324"/>
                <a:gd name="T49" fmla="*/ 112562 h 2189"/>
                <a:gd name="T50" fmla="*/ 17920 w 2324"/>
                <a:gd name="T51" fmla="*/ 128337 h 2189"/>
                <a:gd name="T52" fmla="*/ 24623 w 2324"/>
                <a:gd name="T53" fmla="*/ 144044 h 2189"/>
                <a:gd name="T54" fmla="*/ 26813 w 2324"/>
                <a:gd name="T55" fmla="*/ 146317 h 2189"/>
                <a:gd name="T56" fmla="*/ 46923 w 2324"/>
                <a:gd name="T57" fmla="*/ 146317 h 2189"/>
                <a:gd name="T58" fmla="*/ 60329 w 2324"/>
                <a:gd name="T59" fmla="*/ 144044 h 2189"/>
                <a:gd name="T60" fmla="*/ 87142 w 2324"/>
                <a:gd name="T61" fmla="*/ 139566 h 2189"/>
                <a:gd name="T62" fmla="*/ 116212 w 2324"/>
                <a:gd name="T63" fmla="*/ 137293 h 2189"/>
                <a:gd name="T64" fmla="*/ 131875 w 2324"/>
                <a:gd name="T65" fmla="*/ 135088 h 2189"/>
                <a:gd name="T66" fmla="*/ 145281 w 2324"/>
                <a:gd name="T67" fmla="*/ 130542 h 2189"/>
                <a:gd name="T68" fmla="*/ 147538 w 2324"/>
                <a:gd name="T69" fmla="*/ 132815 h 2189"/>
                <a:gd name="T70" fmla="*/ 149728 w 2324"/>
                <a:gd name="T71" fmla="*/ 132815 h 2189"/>
                <a:gd name="T72" fmla="*/ 151984 w 2324"/>
                <a:gd name="T73" fmla="*/ 130542 h 2189"/>
                <a:gd name="T74" fmla="*/ 154241 w 2324"/>
                <a:gd name="T75" fmla="*/ 128337 h 2189"/>
                <a:gd name="T76" fmla="*/ 154241 w 2324"/>
                <a:gd name="T77" fmla="*/ 112562 h 2189"/>
                <a:gd name="T78" fmla="*/ 151984 w 2324"/>
                <a:gd name="T79" fmla="*/ 99060 h 2189"/>
                <a:gd name="T80" fmla="*/ 147538 w 2324"/>
                <a:gd name="T81" fmla="*/ 69783 h 2189"/>
                <a:gd name="T82" fmla="*/ 143025 w 2324"/>
                <a:gd name="T83" fmla="*/ 36028 h 2189"/>
                <a:gd name="T84" fmla="*/ 138578 w 2324"/>
                <a:gd name="T85" fmla="*/ 18047 h 2189"/>
                <a:gd name="T86" fmla="*/ 134131 w 2324"/>
                <a:gd name="T87" fmla="*/ 2273 h 2189"/>
                <a:gd name="T88" fmla="*/ 131875 w 2324"/>
                <a:gd name="T89" fmla="*/ 0 h 2189"/>
                <a:gd name="T90" fmla="*/ 125171 w 2324"/>
                <a:gd name="T91" fmla="*/ 0 h 218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9" name="Google Shape;96;p2"/>
            <p:cNvSpPr>
              <a:spLocks/>
            </p:cNvSpPr>
            <p:nvPr/>
          </p:nvSpPr>
          <p:spPr bwMode="auto">
            <a:xfrm>
              <a:off x="1981718" y="5928730"/>
              <a:ext cx="49294" cy="55664"/>
            </a:xfrm>
            <a:custGeom>
              <a:avLst/>
              <a:gdLst>
                <a:gd name="T0" fmla="*/ 24647 w 742"/>
                <a:gd name="T1" fmla="*/ 13404 h 843"/>
                <a:gd name="T2" fmla="*/ 26906 w 742"/>
                <a:gd name="T3" fmla="*/ 15583 h 843"/>
                <a:gd name="T4" fmla="*/ 26906 w 742"/>
                <a:gd name="T5" fmla="*/ 20073 h 843"/>
                <a:gd name="T6" fmla="*/ 26906 w 742"/>
                <a:gd name="T7" fmla="*/ 24497 h 843"/>
                <a:gd name="T8" fmla="*/ 20196 w 742"/>
                <a:gd name="T9" fmla="*/ 31167 h 843"/>
                <a:gd name="T10" fmla="*/ 13486 w 742"/>
                <a:gd name="T11" fmla="*/ 33412 h 843"/>
                <a:gd name="T12" fmla="*/ 13486 w 742"/>
                <a:gd name="T13" fmla="*/ 26742 h 843"/>
                <a:gd name="T14" fmla="*/ 15678 w 742"/>
                <a:gd name="T15" fmla="*/ 20073 h 843"/>
                <a:gd name="T16" fmla="*/ 17937 w 742"/>
                <a:gd name="T17" fmla="*/ 15583 h 843"/>
                <a:gd name="T18" fmla="*/ 20196 w 742"/>
                <a:gd name="T19" fmla="*/ 15583 h 843"/>
                <a:gd name="T20" fmla="*/ 24647 w 742"/>
                <a:gd name="T21" fmla="*/ 13404 h 843"/>
                <a:gd name="T22" fmla="*/ 20196 w 742"/>
                <a:gd name="T23" fmla="*/ 66 h 843"/>
                <a:gd name="T24" fmla="*/ 15678 w 742"/>
                <a:gd name="T25" fmla="*/ 4490 h 843"/>
                <a:gd name="T26" fmla="*/ 6776 w 742"/>
                <a:gd name="T27" fmla="*/ 11159 h 843"/>
                <a:gd name="T28" fmla="*/ 2259 w 742"/>
                <a:gd name="T29" fmla="*/ 22252 h 843"/>
                <a:gd name="T30" fmla="*/ 66 w 742"/>
                <a:gd name="T31" fmla="*/ 31167 h 843"/>
                <a:gd name="T32" fmla="*/ 2259 w 742"/>
                <a:gd name="T33" fmla="*/ 40081 h 843"/>
                <a:gd name="T34" fmla="*/ 4518 w 742"/>
                <a:gd name="T35" fmla="*/ 44505 h 843"/>
                <a:gd name="T36" fmla="*/ 8969 w 742"/>
                <a:gd name="T37" fmla="*/ 46750 h 843"/>
                <a:gd name="T38" fmla="*/ 20196 w 742"/>
                <a:gd name="T39" fmla="*/ 44505 h 843"/>
                <a:gd name="T40" fmla="*/ 26906 w 742"/>
                <a:gd name="T41" fmla="*/ 42260 h 843"/>
                <a:gd name="T42" fmla="*/ 29098 w 742"/>
                <a:gd name="T43" fmla="*/ 44505 h 843"/>
                <a:gd name="T44" fmla="*/ 35808 w 742"/>
                <a:gd name="T45" fmla="*/ 51174 h 843"/>
                <a:gd name="T46" fmla="*/ 44776 w 742"/>
                <a:gd name="T47" fmla="*/ 55598 h 843"/>
                <a:gd name="T48" fmla="*/ 49228 w 742"/>
                <a:gd name="T49" fmla="*/ 53419 h 843"/>
                <a:gd name="T50" fmla="*/ 49228 w 742"/>
                <a:gd name="T51" fmla="*/ 51174 h 843"/>
                <a:gd name="T52" fmla="*/ 47035 w 742"/>
                <a:gd name="T53" fmla="*/ 48929 h 843"/>
                <a:gd name="T54" fmla="*/ 40325 w 742"/>
                <a:gd name="T55" fmla="*/ 44505 h 843"/>
                <a:gd name="T56" fmla="*/ 33616 w 742"/>
                <a:gd name="T57" fmla="*/ 37836 h 843"/>
                <a:gd name="T58" fmla="*/ 38067 w 742"/>
                <a:gd name="T59" fmla="*/ 26742 h 843"/>
                <a:gd name="T60" fmla="*/ 40325 w 742"/>
                <a:gd name="T61" fmla="*/ 20073 h 843"/>
                <a:gd name="T62" fmla="*/ 40325 w 742"/>
                <a:gd name="T63" fmla="*/ 13404 h 843"/>
                <a:gd name="T64" fmla="*/ 38067 w 742"/>
                <a:gd name="T65" fmla="*/ 8914 h 843"/>
                <a:gd name="T66" fmla="*/ 35808 w 742"/>
                <a:gd name="T67" fmla="*/ 4490 h 843"/>
                <a:gd name="T68" fmla="*/ 31357 w 742"/>
                <a:gd name="T69" fmla="*/ 2245 h 843"/>
                <a:gd name="T70" fmla="*/ 26906 w 742"/>
                <a:gd name="T71" fmla="*/ 66 h 843"/>
                <a:gd name="T72" fmla="*/ 20196 w 742"/>
                <a:gd name="T73" fmla="*/ 66 h 8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0" name="Google Shape;97;p2"/>
            <p:cNvSpPr>
              <a:spLocks/>
            </p:cNvSpPr>
            <p:nvPr/>
          </p:nvSpPr>
          <p:spPr bwMode="auto">
            <a:xfrm>
              <a:off x="1906982" y="6353368"/>
              <a:ext cx="155832" cy="189259"/>
            </a:xfrm>
            <a:custGeom>
              <a:avLst/>
              <a:gdLst>
                <a:gd name="T0" fmla="*/ 129133 w 2358"/>
                <a:gd name="T1" fmla="*/ 11306 h 2829"/>
                <a:gd name="T2" fmla="*/ 129133 w 2358"/>
                <a:gd name="T3" fmla="*/ 45090 h 2829"/>
                <a:gd name="T4" fmla="*/ 133561 w 2358"/>
                <a:gd name="T5" fmla="*/ 85632 h 2829"/>
                <a:gd name="T6" fmla="*/ 137989 w 2358"/>
                <a:gd name="T7" fmla="*/ 123898 h 2829"/>
                <a:gd name="T8" fmla="*/ 144663 w 2358"/>
                <a:gd name="T9" fmla="*/ 155475 h 2829"/>
                <a:gd name="T10" fmla="*/ 146910 w 2358"/>
                <a:gd name="T11" fmla="*/ 157682 h 2829"/>
                <a:gd name="T12" fmla="*/ 144663 w 2358"/>
                <a:gd name="T13" fmla="*/ 157682 h 2829"/>
                <a:gd name="T14" fmla="*/ 117964 w 2358"/>
                <a:gd name="T15" fmla="*/ 159957 h 2829"/>
                <a:gd name="T16" fmla="*/ 91265 w 2358"/>
                <a:gd name="T17" fmla="*/ 164439 h 2829"/>
                <a:gd name="T18" fmla="*/ 64567 w 2358"/>
                <a:gd name="T19" fmla="*/ 166714 h 2829"/>
                <a:gd name="T20" fmla="*/ 35687 w 2358"/>
                <a:gd name="T21" fmla="*/ 171196 h 2829"/>
                <a:gd name="T22" fmla="*/ 22337 w 2358"/>
                <a:gd name="T23" fmla="*/ 99145 h 2829"/>
                <a:gd name="T24" fmla="*/ 8988 w 2358"/>
                <a:gd name="T25" fmla="*/ 27094 h 2829"/>
                <a:gd name="T26" fmla="*/ 40115 w 2358"/>
                <a:gd name="T27" fmla="*/ 24820 h 2829"/>
                <a:gd name="T28" fmla="*/ 69060 w 2358"/>
                <a:gd name="T29" fmla="*/ 22545 h 2829"/>
                <a:gd name="T30" fmla="*/ 129133 w 2358"/>
                <a:gd name="T31" fmla="*/ 11306 h 2829"/>
                <a:gd name="T32" fmla="*/ 129133 w 2358"/>
                <a:gd name="T33" fmla="*/ 67 h 2829"/>
                <a:gd name="T34" fmla="*/ 66813 w 2358"/>
                <a:gd name="T35" fmla="*/ 9031 h 2829"/>
                <a:gd name="T36" fmla="*/ 37868 w 2358"/>
                <a:gd name="T37" fmla="*/ 13581 h 2829"/>
                <a:gd name="T38" fmla="*/ 6741 w 2358"/>
                <a:gd name="T39" fmla="*/ 18063 h 2829"/>
                <a:gd name="T40" fmla="*/ 4494 w 2358"/>
                <a:gd name="T41" fmla="*/ 20337 h 2829"/>
                <a:gd name="T42" fmla="*/ 2313 w 2358"/>
                <a:gd name="T43" fmla="*/ 22545 h 2829"/>
                <a:gd name="T44" fmla="*/ 2313 w 2358"/>
                <a:gd name="T45" fmla="*/ 24820 h 2829"/>
                <a:gd name="T46" fmla="*/ 66 w 2358"/>
                <a:gd name="T47" fmla="*/ 27094 h 2829"/>
                <a:gd name="T48" fmla="*/ 2313 w 2358"/>
                <a:gd name="T49" fmla="*/ 65361 h 2829"/>
                <a:gd name="T50" fmla="*/ 8988 w 2358"/>
                <a:gd name="T51" fmla="*/ 108177 h 2829"/>
                <a:gd name="T52" fmla="*/ 17843 w 2358"/>
                <a:gd name="T53" fmla="*/ 148718 h 2829"/>
                <a:gd name="T54" fmla="*/ 26765 w 2358"/>
                <a:gd name="T55" fmla="*/ 186984 h 2829"/>
                <a:gd name="T56" fmla="*/ 31193 w 2358"/>
                <a:gd name="T57" fmla="*/ 189259 h 2829"/>
                <a:gd name="T58" fmla="*/ 35687 w 2358"/>
                <a:gd name="T59" fmla="*/ 189259 h 2829"/>
                <a:gd name="T60" fmla="*/ 37868 w 2358"/>
                <a:gd name="T61" fmla="*/ 186984 h 2829"/>
                <a:gd name="T62" fmla="*/ 40115 w 2358"/>
                <a:gd name="T63" fmla="*/ 182502 h 2829"/>
                <a:gd name="T64" fmla="*/ 37868 w 2358"/>
                <a:gd name="T65" fmla="*/ 177953 h 2829"/>
                <a:gd name="T66" fmla="*/ 64567 w 2358"/>
                <a:gd name="T67" fmla="*/ 180228 h 2829"/>
                <a:gd name="T68" fmla="*/ 93512 w 2358"/>
                <a:gd name="T69" fmla="*/ 177953 h 2829"/>
                <a:gd name="T70" fmla="*/ 122458 w 2358"/>
                <a:gd name="T71" fmla="*/ 173471 h 2829"/>
                <a:gd name="T72" fmla="*/ 146910 w 2358"/>
                <a:gd name="T73" fmla="*/ 166714 h 2829"/>
                <a:gd name="T74" fmla="*/ 149157 w 2358"/>
                <a:gd name="T75" fmla="*/ 164439 h 2829"/>
                <a:gd name="T76" fmla="*/ 149157 w 2358"/>
                <a:gd name="T77" fmla="*/ 159957 h 2829"/>
                <a:gd name="T78" fmla="*/ 153585 w 2358"/>
                <a:gd name="T79" fmla="*/ 159957 h 2829"/>
                <a:gd name="T80" fmla="*/ 155832 w 2358"/>
                <a:gd name="T81" fmla="*/ 157682 h 2829"/>
                <a:gd name="T82" fmla="*/ 155832 w 2358"/>
                <a:gd name="T83" fmla="*/ 155475 h 2829"/>
                <a:gd name="T84" fmla="*/ 153585 w 2358"/>
                <a:gd name="T85" fmla="*/ 119416 h 2829"/>
                <a:gd name="T86" fmla="*/ 146910 w 2358"/>
                <a:gd name="T87" fmla="*/ 81149 h 2829"/>
                <a:gd name="T88" fmla="*/ 140236 w 2358"/>
                <a:gd name="T89" fmla="*/ 42816 h 2829"/>
                <a:gd name="T90" fmla="*/ 133561 w 2358"/>
                <a:gd name="T91" fmla="*/ 9031 h 2829"/>
                <a:gd name="T92" fmla="*/ 135808 w 2358"/>
                <a:gd name="T93" fmla="*/ 6824 h 2829"/>
                <a:gd name="T94" fmla="*/ 135808 w 2358"/>
                <a:gd name="T95" fmla="*/ 2275 h 2829"/>
                <a:gd name="T96" fmla="*/ 133561 w 2358"/>
                <a:gd name="T97" fmla="*/ 67 h 2829"/>
                <a:gd name="T98" fmla="*/ 129133 w 2358"/>
                <a:gd name="T99" fmla="*/ 67 h 28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1" name="Google Shape;98;p2"/>
            <p:cNvSpPr>
              <a:spLocks/>
            </p:cNvSpPr>
            <p:nvPr/>
          </p:nvSpPr>
          <p:spPr bwMode="auto">
            <a:xfrm>
              <a:off x="1978537" y="6030516"/>
              <a:ext cx="157422" cy="149498"/>
            </a:xfrm>
            <a:custGeom>
              <a:avLst/>
              <a:gdLst>
                <a:gd name="T0" fmla="*/ 115285 w 2391"/>
                <a:gd name="T1" fmla="*/ 66 h 2257"/>
                <a:gd name="T2" fmla="*/ 99747 w 2391"/>
                <a:gd name="T3" fmla="*/ 2252 h 2257"/>
                <a:gd name="T4" fmla="*/ 70975 w 2391"/>
                <a:gd name="T5" fmla="*/ 8942 h 2257"/>
                <a:gd name="T6" fmla="*/ 37726 w 2391"/>
                <a:gd name="T7" fmla="*/ 15632 h 2257"/>
                <a:gd name="T8" fmla="*/ 6650 w 2391"/>
                <a:gd name="T9" fmla="*/ 24574 h 2257"/>
                <a:gd name="T10" fmla="*/ 4477 w 2391"/>
                <a:gd name="T11" fmla="*/ 20136 h 2257"/>
                <a:gd name="T12" fmla="*/ 4477 w 2391"/>
                <a:gd name="T13" fmla="*/ 17884 h 2257"/>
                <a:gd name="T14" fmla="*/ 2239 w 2391"/>
                <a:gd name="T15" fmla="*/ 17884 h 2257"/>
                <a:gd name="T16" fmla="*/ 0 w 2391"/>
                <a:gd name="T17" fmla="*/ 20136 h 2257"/>
                <a:gd name="T18" fmla="*/ 0 w 2391"/>
                <a:gd name="T19" fmla="*/ 37954 h 2257"/>
                <a:gd name="T20" fmla="*/ 2239 w 2391"/>
                <a:gd name="T21" fmla="*/ 55838 h 2257"/>
                <a:gd name="T22" fmla="*/ 8888 w 2391"/>
                <a:gd name="T23" fmla="*/ 89288 h 2257"/>
                <a:gd name="T24" fmla="*/ 11127 w 2391"/>
                <a:gd name="T25" fmla="*/ 120486 h 2257"/>
                <a:gd name="T26" fmla="*/ 13300 w 2391"/>
                <a:gd name="T27" fmla="*/ 133866 h 2257"/>
                <a:gd name="T28" fmla="*/ 17777 w 2391"/>
                <a:gd name="T29" fmla="*/ 149498 h 2257"/>
                <a:gd name="T30" fmla="*/ 22188 w 2391"/>
                <a:gd name="T31" fmla="*/ 149498 h 2257"/>
                <a:gd name="T32" fmla="*/ 24426 w 2391"/>
                <a:gd name="T33" fmla="*/ 147246 h 2257"/>
                <a:gd name="T34" fmla="*/ 28838 w 2391"/>
                <a:gd name="T35" fmla="*/ 149498 h 2257"/>
                <a:gd name="T36" fmla="*/ 86447 w 2391"/>
                <a:gd name="T37" fmla="*/ 142808 h 2257"/>
                <a:gd name="T38" fmla="*/ 115285 w 2391"/>
                <a:gd name="T39" fmla="*/ 138304 h 2257"/>
                <a:gd name="T40" fmla="*/ 144122 w 2391"/>
                <a:gd name="T41" fmla="*/ 129428 h 2257"/>
                <a:gd name="T42" fmla="*/ 146295 w 2391"/>
                <a:gd name="T43" fmla="*/ 131614 h 2257"/>
                <a:gd name="T44" fmla="*/ 148534 w 2391"/>
                <a:gd name="T45" fmla="*/ 131614 h 2257"/>
                <a:gd name="T46" fmla="*/ 152945 w 2391"/>
                <a:gd name="T47" fmla="*/ 127176 h 2257"/>
                <a:gd name="T48" fmla="*/ 155183 w 2391"/>
                <a:gd name="T49" fmla="*/ 122738 h 2257"/>
                <a:gd name="T50" fmla="*/ 157422 w 2391"/>
                <a:gd name="T51" fmla="*/ 116048 h 2257"/>
                <a:gd name="T52" fmla="*/ 157422 w 2391"/>
                <a:gd name="T53" fmla="*/ 109358 h 2257"/>
                <a:gd name="T54" fmla="*/ 155183 w 2391"/>
                <a:gd name="T55" fmla="*/ 95978 h 2257"/>
                <a:gd name="T56" fmla="*/ 150772 w 2391"/>
                <a:gd name="T57" fmla="*/ 82598 h 2257"/>
                <a:gd name="T58" fmla="*/ 146295 w 2391"/>
                <a:gd name="T59" fmla="*/ 42458 h 2257"/>
                <a:gd name="T60" fmla="*/ 139645 w 2391"/>
                <a:gd name="T61" fmla="*/ 20136 h 2257"/>
                <a:gd name="T62" fmla="*/ 135234 w 2391"/>
                <a:gd name="T63" fmla="*/ 11194 h 2257"/>
                <a:gd name="T64" fmla="*/ 130823 w 2391"/>
                <a:gd name="T65" fmla="*/ 4504 h 2257"/>
                <a:gd name="T66" fmla="*/ 128584 w 2391"/>
                <a:gd name="T67" fmla="*/ 4504 h 2257"/>
                <a:gd name="T68" fmla="*/ 126346 w 2391"/>
                <a:gd name="T69" fmla="*/ 20136 h 2257"/>
                <a:gd name="T70" fmla="*/ 128584 w 2391"/>
                <a:gd name="T71" fmla="*/ 33516 h 2257"/>
                <a:gd name="T72" fmla="*/ 135234 w 2391"/>
                <a:gd name="T73" fmla="*/ 64714 h 2257"/>
                <a:gd name="T74" fmla="*/ 139645 w 2391"/>
                <a:gd name="T75" fmla="*/ 93726 h 2257"/>
                <a:gd name="T76" fmla="*/ 144122 w 2391"/>
                <a:gd name="T77" fmla="*/ 122738 h 2257"/>
                <a:gd name="T78" fmla="*/ 115285 w 2391"/>
                <a:gd name="T79" fmla="*/ 122738 h 2257"/>
                <a:gd name="T80" fmla="*/ 84274 w 2391"/>
                <a:gd name="T81" fmla="*/ 124924 h 2257"/>
                <a:gd name="T82" fmla="*/ 26599 w 2391"/>
                <a:gd name="T83" fmla="*/ 136118 h 2257"/>
                <a:gd name="T84" fmla="*/ 24426 w 2391"/>
                <a:gd name="T85" fmla="*/ 136118 h 2257"/>
                <a:gd name="T86" fmla="*/ 24426 w 2391"/>
                <a:gd name="T87" fmla="*/ 122738 h 2257"/>
                <a:gd name="T88" fmla="*/ 22188 w 2391"/>
                <a:gd name="T89" fmla="*/ 107106 h 2257"/>
                <a:gd name="T90" fmla="*/ 17777 w 2391"/>
                <a:gd name="T91" fmla="*/ 78094 h 2257"/>
                <a:gd name="T92" fmla="*/ 15538 w 2391"/>
                <a:gd name="T93" fmla="*/ 58024 h 2257"/>
                <a:gd name="T94" fmla="*/ 11127 w 2391"/>
                <a:gd name="T95" fmla="*/ 35768 h 2257"/>
                <a:gd name="T96" fmla="*/ 46548 w 2391"/>
                <a:gd name="T97" fmla="*/ 26826 h 2257"/>
                <a:gd name="T98" fmla="*/ 82036 w 2391"/>
                <a:gd name="T99" fmla="*/ 20136 h 2257"/>
                <a:gd name="T100" fmla="*/ 106396 w 2391"/>
                <a:gd name="T101" fmla="*/ 15632 h 2257"/>
                <a:gd name="T102" fmla="*/ 117523 w 2391"/>
                <a:gd name="T103" fmla="*/ 11194 h 2257"/>
                <a:gd name="T104" fmla="*/ 128584 w 2391"/>
                <a:gd name="T105" fmla="*/ 4504 h 2257"/>
                <a:gd name="T106" fmla="*/ 121935 w 2391"/>
                <a:gd name="T107" fmla="*/ 2252 h 2257"/>
                <a:gd name="T108" fmla="*/ 115285 w 2391"/>
                <a:gd name="T109" fmla="*/ 66 h 22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2" name="Google Shape;99;p2"/>
            <p:cNvSpPr>
              <a:spLocks/>
            </p:cNvSpPr>
            <p:nvPr/>
          </p:nvSpPr>
          <p:spPr bwMode="auto">
            <a:xfrm>
              <a:off x="1926064" y="5876247"/>
              <a:ext cx="152652" cy="166993"/>
            </a:xfrm>
            <a:custGeom>
              <a:avLst/>
              <a:gdLst>
                <a:gd name="T0" fmla="*/ 130197 w 2291"/>
                <a:gd name="T1" fmla="*/ 11173 h 2526"/>
                <a:gd name="T2" fmla="*/ 130197 w 2291"/>
                <a:gd name="T3" fmla="*/ 42310 h 2526"/>
                <a:gd name="T4" fmla="*/ 132396 w 2291"/>
                <a:gd name="T5" fmla="*/ 73514 h 2526"/>
                <a:gd name="T6" fmla="*/ 136927 w 2291"/>
                <a:gd name="T7" fmla="*/ 104652 h 2526"/>
                <a:gd name="T8" fmla="*/ 143657 w 2291"/>
                <a:gd name="T9" fmla="*/ 133608 h 2526"/>
                <a:gd name="T10" fmla="*/ 116738 w 2291"/>
                <a:gd name="T11" fmla="*/ 135789 h 2526"/>
                <a:gd name="T12" fmla="*/ 89819 w 2291"/>
                <a:gd name="T13" fmla="*/ 140285 h 2526"/>
                <a:gd name="T14" fmla="*/ 62900 w 2291"/>
                <a:gd name="T15" fmla="*/ 144714 h 2526"/>
                <a:gd name="T16" fmla="*/ 33715 w 2291"/>
                <a:gd name="T17" fmla="*/ 146962 h 2526"/>
                <a:gd name="T18" fmla="*/ 20256 w 2291"/>
                <a:gd name="T19" fmla="*/ 86868 h 2526"/>
                <a:gd name="T20" fmla="*/ 9062 w 2291"/>
                <a:gd name="T21" fmla="*/ 26774 h 2526"/>
                <a:gd name="T22" fmla="*/ 40445 w 2291"/>
                <a:gd name="T23" fmla="*/ 26774 h 2526"/>
                <a:gd name="T24" fmla="*/ 69630 w 2291"/>
                <a:gd name="T25" fmla="*/ 22279 h 2526"/>
                <a:gd name="T26" fmla="*/ 130197 w 2291"/>
                <a:gd name="T27" fmla="*/ 11173 h 2526"/>
                <a:gd name="T28" fmla="*/ 130197 w 2291"/>
                <a:gd name="T29" fmla="*/ 66 h 2526"/>
                <a:gd name="T30" fmla="*/ 69630 w 2291"/>
                <a:gd name="T31" fmla="*/ 8925 h 2526"/>
                <a:gd name="T32" fmla="*/ 38180 w 2291"/>
                <a:gd name="T33" fmla="*/ 13420 h 2526"/>
                <a:gd name="T34" fmla="*/ 6796 w 2291"/>
                <a:gd name="T35" fmla="*/ 17850 h 2526"/>
                <a:gd name="T36" fmla="*/ 4531 w 2291"/>
                <a:gd name="T37" fmla="*/ 20097 h 2526"/>
                <a:gd name="T38" fmla="*/ 4531 w 2291"/>
                <a:gd name="T39" fmla="*/ 22279 h 2526"/>
                <a:gd name="T40" fmla="*/ 2332 w 2291"/>
                <a:gd name="T41" fmla="*/ 24527 h 2526"/>
                <a:gd name="T42" fmla="*/ 67 w 2291"/>
                <a:gd name="T43" fmla="*/ 26774 h 2526"/>
                <a:gd name="T44" fmla="*/ 2332 w 2291"/>
                <a:gd name="T45" fmla="*/ 62341 h 2526"/>
                <a:gd name="T46" fmla="*/ 6796 w 2291"/>
                <a:gd name="T47" fmla="*/ 95727 h 2526"/>
                <a:gd name="T48" fmla="*/ 15792 w 2291"/>
                <a:gd name="T49" fmla="*/ 129112 h 2526"/>
                <a:gd name="T50" fmla="*/ 24720 w 2291"/>
                <a:gd name="T51" fmla="*/ 162498 h 2526"/>
                <a:gd name="T52" fmla="*/ 26986 w 2291"/>
                <a:gd name="T53" fmla="*/ 166993 h 2526"/>
                <a:gd name="T54" fmla="*/ 31450 w 2291"/>
                <a:gd name="T55" fmla="*/ 166993 h 2526"/>
                <a:gd name="T56" fmla="*/ 35981 w 2291"/>
                <a:gd name="T57" fmla="*/ 164745 h 2526"/>
                <a:gd name="T58" fmla="*/ 35981 w 2291"/>
                <a:gd name="T59" fmla="*/ 160316 h 2526"/>
                <a:gd name="T60" fmla="*/ 35981 w 2291"/>
                <a:gd name="T61" fmla="*/ 155820 h 2526"/>
                <a:gd name="T62" fmla="*/ 92018 w 2291"/>
                <a:gd name="T63" fmla="*/ 155820 h 2526"/>
                <a:gd name="T64" fmla="*/ 118937 w 2291"/>
                <a:gd name="T65" fmla="*/ 151391 h 2526"/>
                <a:gd name="T66" fmla="*/ 143657 w 2291"/>
                <a:gd name="T67" fmla="*/ 142466 h 2526"/>
                <a:gd name="T68" fmla="*/ 148121 w 2291"/>
                <a:gd name="T69" fmla="*/ 140285 h 2526"/>
                <a:gd name="T70" fmla="*/ 145856 w 2291"/>
                <a:gd name="T71" fmla="*/ 135789 h 2526"/>
                <a:gd name="T72" fmla="*/ 150387 w 2291"/>
                <a:gd name="T73" fmla="*/ 135789 h 2526"/>
                <a:gd name="T74" fmla="*/ 152585 w 2291"/>
                <a:gd name="T75" fmla="*/ 133608 h 2526"/>
                <a:gd name="T76" fmla="*/ 152585 w 2291"/>
                <a:gd name="T77" fmla="*/ 131360 h 2526"/>
                <a:gd name="T78" fmla="*/ 150387 w 2291"/>
                <a:gd name="T79" fmla="*/ 100222 h 2526"/>
                <a:gd name="T80" fmla="*/ 148121 w 2291"/>
                <a:gd name="T81" fmla="*/ 71266 h 2526"/>
                <a:gd name="T82" fmla="*/ 141391 w 2291"/>
                <a:gd name="T83" fmla="*/ 40129 h 2526"/>
                <a:gd name="T84" fmla="*/ 134662 w 2291"/>
                <a:gd name="T85" fmla="*/ 8925 h 2526"/>
                <a:gd name="T86" fmla="*/ 136927 w 2291"/>
                <a:gd name="T87" fmla="*/ 6743 h 2526"/>
                <a:gd name="T88" fmla="*/ 136927 w 2291"/>
                <a:gd name="T89" fmla="*/ 2248 h 2526"/>
                <a:gd name="T90" fmla="*/ 134662 w 2291"/>
                <a:gd name="T91" fmla="*/ 66 h 2526"/>
                <a:gd name="T92" fmla="*/ 130197 w 2291"/>
                <a:gd name="T93" fmla="*/ 66 h 25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3" name="Google Shape;100;p2"/>
            <p:cNvSpPr>
              <a:spLocks/>
            </p:cNvSpPr>
            <p:nvPr/>
          </p:nvSpPr>
          <p:spPr bwMode="auto">
            <a:xfrm>
              <a:off x="2946922" y="5570889"/>
              <a:ext cx="146291" cy="147908"/>
            </a:xfrm>
            <a:custGeom>
              <a:avLst/>
              <a:gdLst>
                <a:gd name="T0" fmla="*/ 121876 w 2223"/>
                <a:gd name="T1" fmla="*/ 67 h 2223"/>
                <a:gd name="T2" fmla="*/ 86472 w 2223"/>
                <a:gd name="T3" fmla="*/ 4524 h 2223"/>
                <a:gd name="T4" fmla="*/ 53239 w 2223"/>
                <a:gd name="T5" fmla="*/ 9049 h 2223"/>
                <a:gd name="T6" fmla="*/ 26586 w 2223"/>
                <a:gd name="T7" fmla="*/ 11244 h 2223"/>
                <a:gd name="T8" fmla="*/ 13293 w 2223"/>
                <a:gd name="T9" fmla="*/ 13507 h 2223"/>
                <a:gd name="T10" fmla="*/ 0 w 2223"/>
                <a:gd name="T11" fmla="*/ 20227 h 2223"/>
                <a:gd name="T12" fmla="*/ 11122 w 2223"/>
                <a:gd name="T13" fmla="*/ 24685 h 2223"/>
                <a:gd name="T14" fmla="*/ 22177 w 2223"/>
                <a:gd name="T15" fmla="*/ 26947 h 2223"/>
                <a:gd name="T16" fmla="*/ 46592 w 2223"/>
                <a:gd name="T17" fmla="*/ 24685 h 2223"/>
                <a:gd name="T18" fmla="*/ 81997 w 2223"/>
                <a:gd name="T19" fmla="*/ 20227 h 2223"/>
                <a:gd name="T20" fmla="*/ 117467 w 2223"/>
                <a:gd name="T21" fmla="*/ 13507 h 2223"/>
                <a:gd name="T22" fmla="*/ 117467 w 2223"/>
                <a:gd name="T23" fmla="*/ 24685 h 2223"/>
                <a:gd name="T24" fmla="*/ 117467 w 2223"/>
                <a:gd name="T25" fmla="*/ 38125 h 2223"/>
                <a:gd name="T26" fmla="*/ 124114 w 2223"/>
                <a:gd name="T27" fmla="*/ 62809 h 2223"/>
                <a:gd name="T28" fmla="*/ 126351 w 2223"/>
                <a:gd name="T29" fmla="*/ 91885 h 2223"/>
                <a:gd name="T30" fmla="*/ 128523 w 2223"/>
                <a:gd name="T31" fmla="*/ 107588 h 2223"/>
                <a:gd name="T32" fmla="*/ 132998 w 2223"/>
                <a:gd name="T33" fmla="*/ 121028 h 2223"/>
                <a:gd name="T34" fmla="*/ 68703 w 2223"/>
                <a:gd name="T35" fmla="*/ 130010 h 2223"/>
                <a:gd name="T36" fmla="*/ 44355 w 2223"/>
                <a:gd name="T37" fmla="*/ 132206 h 2223"/>
                <a:gd name="T38" fmla="*/ 35470 w 2223"/>
                <a:gd name="T39" fmla="*/ 136730 h 2223"/>
                <a:gd name="T40" fmla="*/ 26586 w 2223"/>
                <a:gd name="T41" fmla="*/ 143450 h 2223"/>
                <a:gd name="T42" fmla="*/ 35470 w 2223"/>
                <a:gd name="T43" fmla="*/ 147908 h 2223"/>
                <a:gd name="T44" fmla="*/ 46592 w 2223"/>
                <a:gd name="T45" fmla="*/ 147908 h 2223"/>
                <a:gd name="T46" fmla="*/ 70941 w 2223"/>
                <a:gd name="T47" fmla="*/ 143450 h 2223"/>
                <a:gd name="T48" fmla="*/ 141816 w 2223"/>
                <a:gd name="T49" fmla="*/ 134468 h 2223"/>
                <a:gd name="T50" fmla="*/ 144054 w 2223"/>
                <a:gd name="T51" fmla="*/ 132206 h 2223"/>
                <a:gd name="T52" fmla="*/ 146291 w 2223"/>
                <a:gd name="T53" fmla="*/ 130010 h 2223"/>
                <a:gd name="T54" fmla="*/ 146291 w 2223"/>
                <a:gd name="T55" fmla="*/ 125486 h 2223"/>
                <a:gd name="T56" fmla="*/ 144054 w 2223"/>
                <a:gd name="T57" fmla="*/ 123290 h 2223"/>
                <a:gd name="T58" fmla="*/ 144054 w 2223"/>
                <a:gd name="T59" fmla="*/ 107588 h 2223"/>
                <a:gd name="T60" fmla="*/ 141816 w 2223"/>
                <a:gd name="T61" fmla="*/ 91885 h 2223"/>
                <a:gd name="T62" fmla="*/ 135169 w 2223"/>
                <a:gd name="T63" fmla="*/ 60547 h 2223"/>
                <a:gd name="T64" fmla="*/ 132998 w 2223"/>
                <a:gd name="T65" fmla="*/ 33667 h 2223"/>
                <a:gd name="T66" fmla="*/ 130760 w 2223"/>
                <a:gd name="T67" fmla="*/ 22489 h 2223"/>
                <a:gd name="T68" fmla="*/ 126351 w 2223"/>
                <a:gd name="T69" fmla="*/ 11244 h 2223"/>
                <a:gd name="T70" fmla="*/ 126351 w 2223"/>
                <a:gd name="T71" fmla="*/ 6787 h 2223"/>
                <a:gd name="T72" fmla="*/ 126351 w 2223"/>
                <a:gd name="T73" fmla="*/ 4524 h 2223"/>
                <a:gd name="T74" fmla="*/ 124114 w 2223"/>
                <a:gd name="T75" fmla="*/ 67 h 2223"/>
                <a:gd name="T76" fmla="*/ 121876 w 2223"/>
                <a:gd name="T77" fmla="*/ 67 h 22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4" name="Google Shape;101;p2"/>
            <p:cNvSpPr>
              <a:spLocks/>
            </p:cNvSpPr>
            <p:nvPr/>
          </p:nvSpPr>
          <p:spPr bwMode="auto">
            <a:xfrm>
              <a:off x="1744790" y="6383586"/>
              <a:ext cx="162192" cy="170173"/>
            </a:xfrm>
            <a:custGeom>
              <a:avLst/>
              <a:gdLst>
                <a:gd name="T0" fmla="*/ 126142 w 2425"/>
                <a:gd name="T1" fmla="*/ 0 h 2560"/>
                <a:gd name="T2" fmla="*/ 112631 w 2425"/>
                <a:gd name="T3" fmla="*/ 2260 h 2560"/>
                <a:gd name="T4" fmla="*/ 90092 w 2425"/>
                <a:gd name="T5" fmla="*/ 6714 h 2560"/>
                <a:gd name="T6" fmla="*/ 49561 w 2425"/>
                <a:gd name="T7" fmla="*/ 11234 h 2560"/>
                <a:gd name="T8" fmla="*/ 29295 w 2425"/>
                <a:gd name="T9" fmla="*/ 13428 h 2560"/>
                <a:gd name="T10" fmla="*/ 9029 w 2425"/>
                <a:gd name="T11" fmla="*/ 20142 h 2560"/>
                <a:gd name="T12" fmla="*/ 9029 w 2425"/>
                <a:gd name="T13" fmla="*/ 15688 h 2560"/>
                <a:gd name="T14" fmla="*/ 6822 w 2425"/>
                <a:gd name="T15" fmla="*/ 13428 h 2560"/>
                <a:gd name="T16" fmla="*/ 4548 w 2425"/>
                <a:gd name="T17" fmla="*/ 13428 h 2560"/>
                <a:gd name="T18" fmla="*/ 2274 w 2425"/>
                <a:gd name="T19" fmla="*/ 15688 h 2560"/>
                <a:gd name="T20" fmla="*/ 67 w 2425"/>
                <a:gd name="T21" fmla="*/ 31376 h 2560"/>
                <a:gd name="T22" fmla="*/ 2274 w 2425"/>
                <a:gd name="T23" fmla="*/ 46997 h 2560"/>
                <a:gd name="T24" fmla="*/ 4548 w 2425"/>
                <a:gd name="T25" fmla="*/ 76113 h 2560"/>
                <a:gd name="T26" fmla="*/ 11303 w 2425"/>
                <a:gd name="T27" fmla="*/ 123110 h 2560"/>
                <a:gd name="T28" fmla="*/ 18058 w 2425"/>
                <a:gd name="T29" fmla="*/ 147705 h 2560"/>
                <a:gd name="T30" fmla="*/ 24814 w 2425"/>
                <a:gd name="T31" fmla="*/ 165653 h 2560"/>
                <a:gd name="T32" fmla="*/ 27088 w 2425"/>
                <a:gd name="T33" fmla="*/ 170107 h 2560"/>
                <a:gd name="T34" fmla="*/ 29295 w 2425"/>
                <a:gd name="T35" fmla="*/ 170107 h 2560"/>
                <a:gd name="T36" fmla="*/ 33843 w 2425"/>
                <a:gd name="T37" fmla="*/ 167846 h 2560"/>
                <a:gd name="T38" fmla="*/ 33843 w 2425"/>
                <a:gd name="T39" fmla="*/ 163393 h 2560"/>
                <a:gd name="T40" fmla="*/ 27088 w 2425"/>
                <a:gd name="T41" fmla="*/ 118656 h 2560"/>
                <a:gd name="T42" fmla="*/ 18058 w 2425"/>
                <a:gd name="T43" fmla="*/ 73852 h 2560"/>
                <a:gd name="T44" fmla="*/ 15784 w 2425"/>
                <a:gd name="T45" fmla="*/ 49257 h 2560"/>
                <a:gd name="T46" fmla="*/ 11303 w 2425"/>
                <a:gd name="T47" fmla="*/ 24662 h 2560"/>
                <a:gd name="T48" fmla="*/ 38324 w 2425"/>
                <a:gd name="T49" fmla="*/ 24662 h 2560"/>
                <a:gd name="T50" fmla="*/ 65345 w 2425"/>
                <a:gd name="T51" fmla="*/ 20142 h 2560"/>
                <a:gd name="T52" fmla="*/ 126142 w 2425"/>
                <a:gd name="T53" fmla="*/ 11234 h 2560"/>
                <a:gd name="T54" fmla="*/ 128416 w 2425"/>
                <a:gd name="T55" fmla="*/ 13428 h 2560"/>
                <a:gd name="T56" fmla="*/ 132897 w 2425"/>
                <a:gd name="T57" fmla="*/ 13428 h 2560"/>
                <a:gd name="T58" fmla="*/ 135171 w 2425"/>
                <a:gd name="T59" fmla="*/ 31376 h 2560"/>
                <a:gd name="T60" fmla="*/ 137378 w 2425"/>
                <a:gd name="T61" fmla="*/ 51517 h 2560"/>
                <a:gd name="T62" fmla="*/ 148682 w 2425"/>
                <a:gd name="T63" fmla="*/ 140991 h 2560"/>
                <a:gd name="T64" fmla="*/ 135171 w 2425"/>
                <a:gd name="T65" fmla="*/ 140991 h 2560"/>
                <a:gd name="T66" fmla="*/ 121661 w 2425"/>
                <a:gd name="T67" fmla="*/ 143251 h 2560"/>
                <a:gd name="T68" fmla="*/ 94640 w 2425"/>
                <a:gd name="T69" fmla="*/ 147705 h 2560"/>
                <a:gd name="T70" fmla="*/ 63071 w 2425"/>
                <a:gd name="T71" fmla="*/ 149965 h 2560"/>
                <a:gd name="T72" fmla="*/ 45079 w 2425"/>
                <a:gd name="T73" fmla="*/ 154419 h 2560"/>
                <a:gd name="T74" fmla="*/ 38324 w 2425"/>
                <a:gd name="T75" fmla="*/ 158939 h 2560"/>
                <a:gd name="T76" fmla="*/ 33843 w 2425"/>
                <a:gd name="T77" fmla="*/ 163393 h 2560"/>
                <a:gd name="T78" fmla="*/ 40598 w 2425"/>
                <a:gd name="T79" fmla="*/ 167846 h 2560"/>
                <a:gd name="T80" fmla="*/ 45079 w 2425"/>
                <a:gd name="T81" fmla="*/ 170107 h 2560"/>
                <a:gd name="T82" fmla="*/ 60864 w 2425"/>
                <a:gd name="T83" fmla="*/ 167846 h 2560"/>
                <a:gd name="T84" fmla="*/ 87885 w 2425"/>
                <a:gd name="T85" fmla="*/ 163393 h 2560"/>
                <a:gd name="T86" fmla="*/ 121661 w 2425"/>
                <a:gd name="T87" fmla="*/ 158939 h 2560"/>
                <a:gd name="T88" fmla="*/ 137378 w 2425"/>
                <a:gd name="T89" fmla="*/ 156679 h 2560"/>
                <a:gd name="T90" fmla="*/ 150956 w 2425"/>
                <a:gd name="T91" fmla="*/ 152225 h 2560"/>
                <a:gd name="T92" fmla="*/ 155437 w 2425"/>
                <a:gd name="T93" fmla="*/ 154419 h 2560"/>
                <a:gd name="T94" fmla="*/ 159918 w 2425"/>
                <a:gd name="T95" fmla="*/ 154419 h 2560"/>
                <a:gd name="T96" fmla="*/ 162192 w 2425"/>
                <a:gd name="T97" fmla="*/ 152225 h 2560"/>
                <a:gd name="T98" fmla="*/ 162192 w 2425"/>
                <a:gd name="T99" fmla="*/ 147705 h 2560"/>
                <a:gd name="T100" fmla="*/ 148682 w 2425"/>
                <a:gd name="T101" fmla="*/ 58231 h 2560"/>
                <a:gd name="T102" fmla="*/ 146408 w 2425"/>
                <a:gd name="T103" fmla="*/ 29116 h 2560"/>
                <a:gd name="T104" fmla="*/ 144134 w 2425"/>
                <a:gd name="T105" fmla="*/ 15688 h 2560"/>
                <a:gd name="T106" fmla="*/ 137378 w 2425"/>
                <a:gd name="T107" fmla="*/ 2260 h 2560"/>
                <a:gd name="T108" fmla="*/ 135171 w 2425"/>
                <a:gd name="T109" fmla="*/ 4520 h 2560"/>
                <a:gd name="T110" fmla="*/ 130623 w 2425"/>
                <a:gd name="T111" fmla="*/ 2260 h 2560"/>
                <a:gd name="T112" fmla="*/ 126142 w 2425"/>
                <a:gd name="T113" fmla="*/ 0 h 25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5" name="Google Shape;102;p2"/>
            <p:cNvSpPr>
              <a:spLocks/>
            </p:cNvSpPr>
            <p:nvPr/>
          </p:nvSpPr>
          <p:spPr bwMode="auto">
            <a:xfrm>
              <a:off x="4268312" y="5524768"/>
              <a:ext cx="589935" cy="979689"/>
            </a:xfrm>
            <a:custGeom>
              <a:avLst/>
              <a:gdLst>
                <a:gd name="T0" fmla="*/ 319556 w 8889"/>
                <a:gd name="T1" fmla="*/ 293017 h 14748"/>
                <a:gd name="T2" fmla="*/ 317300 w 8889"/>
                <a:gd name="T3" fmla="*/ 288566 h 14748"/>
                <a:gd name="T4" fmla="*/ 467024 w 8889"/>
                <a:gd name="T5" fmla="*/ 64901 h 14748"/>
                <a:gd name="T6" fmla="*/ 551907 w 8889"/>
                <a:gd name="T7" fmla="*/ 230441 h 14748"/>
                <a:gd name="T8" fmla="*/ 574272 w 8889"/>
                <a:gd name="T9" fmla="*/ 516682 h 14748"/>
                <a:gd name="T10" fmla="*/ 538501 w 8889"/>
                <a:gd name="T11" fmla="*/ 758216 h 14748"/>
                <a:gd name="T12" fmla="*/ 549717 w 8889"/>
                <a:gd name="T13" fmla="*/ 568164 h 14748"/>
                <a:gd name="T14" fmla="*/ 525095 w 8889"/>
                <a:gd name="T15" fmla="*/ 217022 h 14748"/>
                <a:gd name="T16" fmla="*/ 453617 w 8889"/>
                <a:gd name="T17" fmla="*/ 80578 h 14748"/>
                <a:gd name="T18" fmla="*/ 344112 w 8889"/>
                <a:gd name="T19" fmla="*/ 26904 h 14748"/>
                <a:gd name="T20" fmla="*/ 386587 w 8889"/>
                <a:gd name="T21" fmla="*/ 44773 h 14748"/>
                <a:gd name="T22" fmla="*/ 480430 w 8889"/>
                <a:gd name="T23" fmla="*/ 143220 h 14748"/>
                <a:gd name="T24" fmla="*/ 529608 w 8889"/>
                <a:gd name="T25" fmla="*/ 315403 h 14748"/>
                <a:gd name="T26" fmla="*/ 529608 w 8889"/>
                <a:gd name="T27" fmla="*/ 657577 h 14748"/>
                <a:gd name="T28" fmla="*/ 500539 w 8889"/>
                <a:gd name="T29" fmla="*/ 820858 h 14748"/>
                <a:gd name="T30" fmla="*/ 487133 w 8889"/>
                <a:gd name="T31" fmla="*/ 818600 h 14748"/>
                <a:gd name="T32" fmla="*/ 408953 w 8889"/>
                <a:gd name="T33" fmla="*/ 908079 h 14748"/>
                <a:gd name="T34" fmla="*/ 219011 w 8889"/>
                <a:gd name="T35" fmla="*/ 934916 h 14748"/>
                <a:gd name="T36" fmla="*/ 91653 w 8889"/>
                <a:gd name="T37" fmla="*/ 876791 h 14748"/>
                <a:gd name="T38" fmla="*/ 44731 w 8889"/>
                <a:gd name="T39" fmla="*/ 747056 h 14748"/>
                <a:gd name="T40" fmla="*/ 87140 w 8889"/>
                <a:gd name="T41" fmla="*/ 382496 h 14748"/>
                <a:gd name="T42" fmla="*/ 183239 w 8889"/>
                <a:gd name="T43" fmla="*/ 123092 h 14748"/>
                <a:gd name="T44" fmla="*/ 315043 w 8889"/>
                <a:gd name="T45" fmla="*/ 49290 h 14748"/>
                <a:gd name="T46" fmla="*/ 279338 w 8889"/>
                <a:gd name="T47" fmla="*/ 125284 h 14748"/>
                <a:gd name="T48" fmla="*/ 261419 w 8889"/>
                <a:gd name="T49" fmla="*/ 339982 h 14748"/>
                <a:gd name="T50" fmla="*/ 149724 w 8889"/>
                <a:gd name="T51" fmla="*/ 407074 h 14748"/>
                <a:gd name="T52" fmla="*/ 167576 w 8889"/>
                <a:gd name="T53" fmla="*/ 431719 h 14748"/>
                <a:gd name="T54" fmla="*/ 265932 w 8889"/>
                <a:gd name="T55" fmla="*/ 467458 h 14748"/>
                <a:gd name="T56" fmla="*/ 422359 w 8889"/>
                <a:gd name="T57" fmla="*/ 445138 h 14748"/>
                <a:gd name="T58" fmla="*/ 377627 w 8889"/>
                <a:gd name="T59" fmla="*/ 433912 h 14748"/>
                <a:gd name="T60" fmla="*/ 332963 w 8889"/>
                <a:gd name="T61" fmla="*/ 319854 h 14748"/>
                <a:gd name="T62" fmla="*/ 341856 w 8889"/>
                <a:gd name="T63" fmla="*/ 167799 h 14748"/>
                <a:gd name="T64" fmla="*/ 350815 w 8889"/>
                <a:gd name="T65" fmla="*/ 105156 h 14748"/>
                <a:gd name="T66" fmla="*/ 335153 w 8889"/>
                <a:gd name="T67" fmla="*/ 42581 h 14748"/>
                <a:gd name="T68" fmla="*/ 299447 w 8889"/>
                <a:gd name="T69" fmla="*/ 40322 h 14748"/>
                <a:gd name="T70" fmla="*/ 232417 w 8889"/>
                <a:gd name="T71" fmla="*/ 60450 h 14748"/>
                <a:gd name="T72" fmla="*/ 138574 w 8889"/>
                <a:gd name="T73" fmla="*/ 167799 h 14748"/>
                <a:gd name="T74" fmla="*/ 44731 w 8889"/>
                <a:gd name="T75" fmla="*/ 501005 h 14748"/>
                <a:gd name="T76" fmla="*/ 31325 w 8889"/>
                <a:gd name="T77" fmla="*/ 789570 h 14748"/>
                <a:gd name="T78" fmla="*/ 84950 w 8889"/>
                <a:gd name="T79" fmla="*/ 894660 h 14748"/>
                <a:gd name="T80" fmla="*/ 205605 w 8889"/>
                <a:gd name="T81" fmla="*/ 950593 h 14748"/>
                <a:gd name="T82" fmla="*/ 373181 w 8889"/>
                <a:gd name="T83" fmla="*/ 939367 h 14748"/>
                <a:gd name="T84" fmla="*/ 169833 w 8889"/>
                <a:gd name="T85" fmla="*/ 957303 h 14748"/>
                <a:gd name="T86" fmla="*/ 71543 w 8889"/>
                <a:gd name="T87" fmla="*/ 912530 h 14748"/>
                <a:gd name="T88" fmla="*/ 17919 w 8889"/>
                <a:gd name="T89" fmla="*/ 771635 h 14748"/>
                <a:gd name="T90" fmla="*/ 51434 w 8889"/>
                <a:gd name="T91" fmla="*/ 380237 h 14748"/>
                <a:gd name="T92" fmla="*/ 136318 w 8889"/>
                <a:gd name="T93" fmla="*/ 116383 h 14748"/>
                <a:gd name="T94" fmla="*/ 272635 w 8889"/>
                <a:gd name="T95" fmla="*/ 33613 h 14748"/>
                <a:gd name="T96" fmla="*/ 196645 w 8889"/>
                <a:gd name="T97" fmla="*/ 33613 h 14748"/>
                <a:gd name="T98" fmla="*/ 107249 w 8889"/>
                <a:gd name="T99" fmla="*/ 125284 h 14748"/>
                <a:gd name="T100" fmla="*/ 38028 w 8889"/>
                <a:gd name="T101" fmla="*/ 364627 h 14748"/>
                <a:gd name="T102" fmla="*/ 0 w 8889"/>
                <a:gd name="T103" fmla="*/ 702350 h 14748"/>
                <a:gd name="T104" fmla="*/ 31325 w 8889"/>
                <a:gd name="T105" fmla="*/ 885693 h 14748"/>
                <a:gd name="T106" fmla="*/ 98356 w 8889"/>
                <a:gd name="T107" fmla="*/ 952785 h 14748"/>
                <a:gd name="T108" fmla="*/ 292744 w 8889"/>
                <a:gd name="T109" fmla="*/ 977430 h 14748"/>
                <a:gd name="T110" fmla="*/ 449171 w 8889"/>
                <a:gd name="T111" fmla="*/ 917047 h 14748"/>
                <a:gd name="T112" fmla="*/ 513945 w 8889"/>
                <a:gd name="T113" fmla="*/ 854405 h 14748"/>
                <a:gd name="T114" fmla="*/ 576529 w 8889"/>
                <a:gd name="T115" fmla="*/ 653126 h 14748"/>
                <a:gd name="T116" fmla="*/ 585422 w 8889"/>
                <a:gd name="T117" fmla="*/ 342240 h 14748"/>
                <a:gd name="T118" fmla="*/ 511688 w 8889"/>
                <a:gd name="T119" fmla="*/ 89546 h 14748"/>
                <a:gd name="T120" fmla="*/ 406696 w 8889"/>
                <a:gd name="T121" fmla="*/ 6776 h 14748"/>
                <a:gd name="T122" fmla="*/ 332963 w 8889"/>
                <a:gd name="T123" fmla="*/ 66 h 14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lnTo>
                    <a:pt x="5421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lnTo>
                    <a:pt x="4108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lnTo>
                    <a:pt x="501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6" name="Google Shape;103;p2"/>
            <p:cNvSpPr>
              <a:spLocks/>
            </p:cNvSpPr>
            <p:nvPr/>
          </p:nvSpPr>
          <p:spPr bwMode="auto">
            <a:xfrm>
              <a:off x="2458754" y="5637686"/>
              <a:ext cx="152652" cy="166993"/>
            </a:xfrm>
            <a:custGeom>
              <a:avLst/>
              <a:gdLst>
                <a:gd name="T0" fmla="*/ 127932 w 2291"/>
                <a:gd name="T1" fmla="*/ 11320 h 2493"/>
                <a:gd name="T2" fmla="*/ 127932 w 2291"/>
                <a:gd name="T3" fmla="*/ 42937 h 2493"/>
                <a:gd name="T4" fmla="*/ 130197 w 2291"/>
                <a:gd name="T5" fmla="*/ 74487 h 2493"/>
                <a:gd name="T6" fmla="*/ 134662 w 2291"/>
                <a:gd name="T7" fmla="*/ 103826 h 2493"/>
                <a:gd name="T8" fmla="*/ 141391 w 2291"/>
                <a:gd name="T9" fmla="*/ 133099 h 2493"/>
                <a:gd name="T10" fmla="*/ 143657 w 2291"/>
                <a:gd name="T11" fmla="*/ 135376 h 2493"/>
                <a:gd name="T12" fmla="*/ 141391 w 2291"/>
                <a:gd name="T13" fmla="*/ 135376 h 2493"/>
                <a:gd name="T14" fmla="*/ 114472 w 2291"/>
                <a:gd name="T15" fmla="*/ 137654 h 2493"/>
                <a:gd name="T16" fmla="*/ 87553 w 2291"/>
                <a:gd name="T17" fmla="*/ 142142 h 2493"/>
                <a:gd name="T18" fmla="*/ 60634 w 2291"/>
                <a:gd name="T19" fmla="*/ 144419 h 2493"/>
                <a:gd name="T20" fmla="*/ 31450 w 2291"/>
                <a:gd name="T21" fmla="*/ 148907 h 2493"/>
                <a:gd name="T22" fmla="*/ 20256 w 2291"/>
                <a:gd name="T23" fmla="*/ 88018 h 2493"/>
                <a:gd name="T24" fmla="*/ 9062 w 2291"/>
                <a:gd name="T25" fmla="*/ 27129 h 2493"/>
                <a:gd name="T26" fmla="*/ 38180 w 2291"/>
                <a:gd name="T27" fmla="*/ 24851 h 2493"/>
                <a:gd name="T28" fmla="*/ 69630 w 2291"/>
                <a:gd name="T29" fmla="*/ 22641 h 2493"/>
                <a:gd name="T30" fmla="*/ 127932 w 2291"/>
                <a:gd name="T31" fmla="*/ 11320 h 2493"/>
                <a:gd name="T32" fmla="*/ 127932 w 2291"/>
                <a:gd name="T33" fmla="*/ 67 h 2493"/>
                <a:gd name="T34" fmla="*/ 67364 w 2291"/>
                <a:gd name="T35" fmla="*/ 9110 h 2493"/>
                <a:gd name="T36" fmla="*/ 35981 w 2291"/>
                <a:gd name="T37" fmla="*/ 13598 h 2493"/>
                <a:gd name="T38" fmla="*/ 4531 w 2291"/>
                <a:gd name="T39" fmla="*/ 18086 h 2493"/>
                <a:gd name="T40" fmla="*/ 2332 w 2291"/>
                <a:gd name="T41" fmla="*/ 20363 h 2493"/>
                <a:gd name="T42" fmla="*/ 2332 w 2291"/>
                <a:gd name="T43" fmla="*/ 22641 h 2493"/>
                <a:gd name="T44" fmla="*/ 67 w 2291"/>
                <a:gd name="T45" fmla="*/ 24851 h 2493"/>
                <a:gd name="T46" fmla="*/ 67 w 2291"/>
                <a:gd name="T47" fmla="*/ 27129 h 2493"/>
                <a:gd name="T48" fmla="*/ 67 w 2291"/>
                <a:gd name="T49" fmla="*/ 60956 h 2493"/>
                <a:gd name="T50" fmla="*/ 6796 w 2291"/>
                <a:gd name="T51" fmla="*/ 97061 h 2493"/>
                <a:gd name="T52" fmla="*/ 13526 w 2291"/>
                <a:gd name="T53" fmla="*/ 130888 h 2493"/>
                <a:gd name="T54" fmla="*/ 22521 w 2291"/>
                <a:gd name="T55" fmla="*/ 164716 h 2493"/>
                <a:gd name="T56" fmla="*/ 26986 w 2291"/>
                <a:gd name="T57" fmla="*/ 166926 h 2493"/>
                <a:gd name="T58" fmla="*/ 31450 w 2291"/>
                <a:gd name="T59" fmla="*/ 166926 h 2493"/>
                <a:gd name="T60" fmla="*/ 33715 w 2291"/>
                <a:gd name="T61" fmla="*/ 164716 h 2493"/>
                <a:gd name="T62" fmla="*/ 35981 w 2291"/>
                <a:gd name="T63" fmla="*/ 160161 h 2493"/>
                <a:gd name="T64" fmla="*/ 33715 w 2291"/>
                <a:gd name="T65" fmla="*/ 155673 h 2493"/>
                <a:gd name="T66" fmla="*/ 33715 w 2291"/>
                <a:gd name="T67" fmla="*/ 155673 h 2493"/>
                <a:gd name="T68" fmla="*/ 60634 w 2291"/>
                <a:gd name="T69" fmla="*/ 157950 h 2493"/>
                <a:gd name="T70" fmla="*/ 89819 w 2291"/>
                <a:gd name="T71" fmla="*/ 157950 h 2493"/>
                <a:gd name="T72" fmla="*/ 118937 w 2291"/>
                <a:gd name="T73" fmla="*/ 153395 h 2493"/>
                <a:gd name="T74" fmla="*/ 143657 w 2291"/>
                <a:gd name="T75" fmla="*/ 144419 h 2493"/>
                <a:gd name="T76" fmla="*/ 145856 w 2291"/>
                <a:gd name="T77" fmla="*/ 142142 h 2493"/>
                <a:gd name="T78" fmla="*/ 145856 w 2291"/>
                <a:gd name="T79" fmla="*/ 137654 h 2493"/>
                <a:gd name="T80" fmla="*/ 150387 w 2291"/>
                <a:gd name="T81" fmla="*/ 137654 h 2493"/>
                <a:gd name="T82" fmla="*/ 152585 w 2291"/>
                <a:gd name="T83" fmla="*/ 135376 h 2493"/>
                <a:gd name="T84" fmla="*/ 152585 w 2291"/>
                <a:gd name="T85" fmla="*/ 133099 h 2493"/>
                <a:gd name="T86" fmla="*/ 150387 w 2291"/>
                <a:gd name="T87" fmla="*/ 101549 h 2493"/>
                <a:gd name="T88" fmla="*/ 145856 w 2291"/>
                <a:gd name="T89" fmla="*/ 69999 h 2493"/>
                <a:gd name="T90" fmla="*/ 141391 w 2291"/>
                <a:gd name="T91" fmla="*/ 40660 h 2493"/>
                <a:gd name="T92" fmla="*/ 134662 w 2291"/>
                <a:gd name="T93" fmla="*/ 9110 h 2493"/>
                <a:gd name="T94" fmla="*/ 134662 w 2291"/>
                <a:gd name="T95" fmla="*/ 6832 h 2493"/>
                <a:gd name="T96" fmla="*/ 134662 w 2291"/>
                <a:gd name="T97" fmla="*/ 2344 h 2493"/>
                <a:gd name="T98" fmla="*/ 132396 w 2291"/>
                <a:gd name="T99" fmla="*/ 67 h 2493"/>
                <a:gd name="T100" fmla="*/ 127932 w 2291"/>
                <a:gd name="T101" fmla="*/ 67 h 249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7" name="Google Shape;104;p2"/>
            <p:cNvSpPr>
              <a:spLocks/>
            </p:cNvSpPr>
            <p:nvPr/>
          </p:nvSpPr>
          <p:spPr bwMode="auto">
            <a:xfrm>
              <a:off x="2617766" y="5618601"/>
              <a:ext cx="154242" cy="147908"/>
            </a:xfrm>
            <a:custGeom>
              <a:avLst/>
              <a:gdLst>
                <a:gd name="T0" fmla="*/ 127362 w 2324"/>
                <a:gd name="T1" fmla="*/ 13507 h 2223"/>
                <a:gd name="T2" fmla="*/ 129619 w 2324"/>
                <a:gd name="T3" fmla="*/ 38125 h 2223"/>
                <a:gd name="T4" fmla="*/ 134066 w 2324"/>
                <a:gd name="T5" fmla="*/ 62809 h 2223"/>
                <a:gd name="T6" fmla="*/ 138579 w 2324"/>
                <a:gd name="T7" fmla="*/ 91885 h 2223"/>
                <a:gd name="T8" fmla="*/ 143026 w 2324"/>
                <a:gd name="T9" fmla="*/ 121028 h 2223"/>
                <a:gd name="T10" fmla="*/ 129619 w 2324"/>
                <a:gd name="T11" fmla="*/ 121028 h 2223"/>
                <a:gd name="T12" fmla="*/ 118469 w 2324"/>
                <a:gd name="T13" fmla="*/ 123290 h 2223"/>
                <a:gd name="T14" fmla="*/ 93846 w 2324"/>
                <a:gd name="T15" fmla="*/ 127748 h 2223"/>
                <a:gd name="T16" fmla="*/ 62586 w 2324"/>
                <a:gd name="T17" fmla="*/ 130010 h 2223"/>
                <a:gd name="T18" fmla="*/ 46923 w 2324"/>
                <a:gd name="T19" fmla="*/ 134468 h 2223"/>
                <a:gd name="T20" fmla="*/ 31326 w 2324"/>
                <a:gd name="T21" fmla="*/ 138926 h 2223"/>
                <a:gd name="T22" fmla="*/ 26813 w 2324"/>
                <a:gd name="T23" fmla="*/ 109850 h 2223"/>
                <a:gd name="T24" fmla="*/ 17920 w 2324"/>
                <a:gd name="T25" fmla="*/ 78445 h 2223"/>
                <a:gd name="T26" fmla="*/ 13407 w 2324"/>
                <a:gd name="T27" fmla="*/ 53827 h 2223"/>
                <a:gd name="T28" fmla="*/ 6703 w 2324"/>
                <a:gd name="T29" fmla="*/ 29209 h 2223"/>
                <a:gd name="T30" fmla="*/ 67033 w 2324"/>
                <a:gd name="T31" fmla="*/ 22489 h 2223"/>
                <a:gd name="T32" fmla="*/ 127362 w 2324"/>
                <a:gd name="T33" fmla="*/ 13507 h 2223"/>
                <a:gd name="T34" fmla="*/ 125172 w 2324"/>
                <a:gd name="T35" fmla="*/ 67 h 2223"/>
                <a:gd name="T36" fmla="*/ 64843 w 2324"/>
                <a:gd name="T37" fmla="*/ 9049 h 2223"/>
                <a:gd name="T38" fmla="*/ 4513 w 2324"/>
                <a:gd name="T39" fmla="*/ 17965 h 2223"/>
                <a:gd name="T40" fmla="*/ 2257 w 2324"/>
                <a:gd name="T41" fmla="*/ 20227 h 2223"/>
                <a:gd name="T42" fmla="*/ 2257 w 2324"/>
                <a:gd name="T43" fmla="*/ 24685 h 2223"/>
                <a:gd name="T44" fmla="*/ 0 w 2324"/>
                <a:gd name="T45" fmla="*/ 38125 h 2223"/>
                <a:gd name="T46" fmla="*/ 2257 w 2324"/>
                <a:gd name="T47" fmla="*/ 53827 h 2223"/>
                <a:gd name="T48" fmla="*/ 6703 w 2324"/>
                <a:gd name="T49" fmla="*/ 80707 h 2223"/>
                <a:gd name="T50" fmla="*/ 13407 w 2324"/>
                <a:gd name="T51" fmla="*/ 114308 h 2223"/>
                <a:gd name="T52" fmla="*/ 17920 w 2324"/>
                <a:gd name="T53" fmla="*/ 130010 h 2223"/>
                <a:gd name="T54" fmla="*/ 24623 w 2324"/>
                <a:gd name="T55" fmla="*/ 145646 h 2223"/>
                <a:gd name="T56" fmla="*/ 26813 w 2324"/>
                <a:gd name="T57" fmla="*/ 147908 h 2223"/>
                <a:gd name="T58" fmla="*/ 44733 w 2324"/>
                <a:gd name="T59" fmla="*/ 147908 h 2223"/>
                <a:gd name="T60" fmla="*/ 60330 w 2324"/>
                <a:gd name="T61" fmla="*/ 145646 h 2223"/>
                <a:gd name="T62" fmla="*/ 87143 w 2324"/>
                <a:gd name="T63" fmla="*/ 141188 h 2223"/>
                <a:gd name="T64" fmla="*/ 116212 w 2324"/>
                <a:gd name="T65" fmla="*/ 136730 h 2223"/>
                <a:gd name="T66" fmla="*/ 131876 w 2324"/>
                <a:gd name="T67" fmla="*/ 134468 h 2223"/>
                <a:gd name="T68" fmla="*/ 145282 w 2324"/>
                <a:gd name="T69" fmla="*/ 132206 h 2223"/>
                <a:gd name="T70" fmla="*/ 151985 w 2324"/>
                <a:gd name="T71" fmla="*/ 132206 h 2223"/>
                <a:gd name="T72" fmla="*/ 154176 w 2324"/>
                <a:gd name="T73" fmla="*/ 130010 h 2223"/>
                <a:gd name="T74" fmla="*/ 154176 w 2324"/>
                <a:gd name="T75" fmla="*/ 114308 h 2223"/>
                <a:gd name="T76" fmla="*/ 151985 w 2324"/>
                <a:gd name="T77" fmla="*/ 98605 h 2223"/>
                <a:gd name="T78" fmla="*/ 147472 w 2324"/>
                <a:gd name="T79" fmla="*/ 69529 h 2223"/>
                <a:gd name="T80" fmla="*/ 143026 w 2324"/>
                <a:gd name="T81" fmla="*/ 35929 h 2223"/>
                <a:gd name="T82" fmla="*/ 138579 w 2324"/>
                <a:gd name="T83" fmla="*/ 20227 h 2223"/>
                <a:gd name="T84" fmla="*/ 131876 w 2324"/>
                <a:gd name="T85" fmla="*/ 2329 h 2223"/>
                <a:gd name="T86" fmla="*/ 129619 w 2324"/>
                <a:gd name="T87" fmla="*/ 2329 h 2223"/>
                <a:gd name="T88" fmla="*/ 125172 w 2324"/>
                <a:gd name="T89" fmla="*/ 67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8" name="Google Shape;105;p2"/>
            <p:cNvSpPr>
              <a:spLocks/>
            </p:cNvSpPr>
            <p:nvPr/>
          </p:nvSpPr>
          <p:spPr bwMode="auto">
            <a:xfrm>
              <a:off x="2143910" y="5912826"/>
              <a:ext cx="50884" cy="42940"/>
            </a:xfrm>
            <a:custGeom>
              <a:avLst/>
              <a:gdLst>
                <a:gd name="T0" fmla="*/ 44196 w 776"/>
                <a:gd name="T1" fmla="*/ 0 h 640"/>
                <a:gd name="T2" fmla="*/ 37573 w 776"/>
                <a:gd name="T3" fmla="*/ 13553 h 640"/>
                <a:gd name="T4" fmla="*/ 35343 w 776"/>
                <a:gd name="T5" fmla="*/ 29387 h 640"/>
                <a:gd name="T6" fmla="*/ 28721 w 776"/>
                <a:gd name="T7" fmla="*/ 22611 h 640"/>
                <a:gd name="T8" fmla="*/ 26557 w 776"/>
                <a:gd name="T9" fmla="*/ 18048 h 640"/>
                <a:gd name="T10" fmla="*/ 28721 w 776"/>
                <a:gd name="T11" fmla="*/ 11272 h 640"/>
                <a:gd name="T12" fmla="*/ 28721 w 776"/>
                <a:gd name="T13" fmla="*/ 9058 h 640"/>
                <a:gd name="T14" fmla="*/ 26557 w 776"/>
                <a:gd name="T15" fmla="*/ 4495 h 640"/>
                <a:gd name="T16" fmla="*/ 22098 w 776"/>
                <a:gd name="T17" fmla="*/ 4495 h 640"/>
                <a:gd name="T18" fmla="*/ 19934 w 776"/>
                <a:gd name="T19" fmla="*/ 9058 h 640"/>
                <a:gd name="T20" fmla="*/ 11082 w 776"/>
                <a:gd name="T21" fmla="*/ 27106 h 640"/>
                <a:gd name="T22" fmla="*/ 8852 w 776"/>
                <a:gd name="T23" fmla="*/ 24825 h 640"/>
                <a:gd name="T24" fmla="*/ 6688 w 776"/>
                <a:gd name="T25" fmla="*/ 18048 h 640"/>
                <a:gd name="T26" fmla="*/ 6688 w 776"/>
                <a:gd name="T27" fmla="*/ 15834 h 640"/>
                <a:gd name="T28" fmla="*/ 4459 w 776"/>
                <a:gd name="T29" fmla="*/ 13553 h 640"/>
                <a:gd name="T30" fmla="*/ 2229 w 776"/>
                <a:gd name="T31" fmla="*/ 13553 h 640"/>
                <a:gd name="T32" fmla="*/ 66 w 776"/>
                <a:gd name="T33" fmla="*/ 18048 h 640"/>
                <a:gd name="T34" fmla="*/ 66 w 776"/>
                <a:gd name="T35" fmla="*/ 20329 h 640"/>
                <a:gd name="T36" fmla="*/ 66 w 776"/>
                <a:gd name="T37" fmla="*/ 27106 h 640"/>
                <a:gd name="T38" fmla="*/ 6688 w 776"/>
                <a:gd name="T39" fmla="*/ 40659 h 640"/>
                <a:gd name="T40" fmla="*/ 8852 w 776"/>
                <a:gd name="T41" fmla="*/ 42940 h 640"/>
                <a:gd name="T42" fmla="*/ 13311 w 776"/>
                <a:gd name="T43" fmla="*/ 42940 h 640"/>
                <a:gd name="T44" fmla="*/ 15475 w 776"/>
                <a:gd name="T45" fmla="*/ 40659 h 640"/>
                <a:gd name="T46" fmla="*/ 22098 w 776"/>
                <a:gd name="T47" fmla="*/ 27106 h 640"/>
                <a:gd name="T48" fmla="*/ 24327 w 776"/>
                <a:gd name="T49" fmla="*/ 29387 h 640"/>
                <a:gd name="T50" fmla="*/ 30950 w 776"/>
                <a:gd name="T51" fmla="*/ 36164 h 640"/>
                <a:gd name="T52" fmla="*/ 37573 w 776"/>
                <a:gd name="T53" fmla="*/ 40659 h 640"/>
                <a:gd name="T54" fmla="*/ 41966 w 776"/>
                <a:gd name="T55" fmla="*/ 40659 h 640"/>
                <a:gd name="T56" fmla="*/ 44196 w 776"/>
                <a:gd name="T57" fmla="*/ 36164 h 640"/>
                <a:gd name="T58" fmla="*/ 46425 w 776"/>
                <a:gd name="T59" fmla="*/ 20329 h 640"/>
                <a:gd name="T60" fmla="*/ 50818 w 776"/>
                <a:gd name="T61" fmla="*/ 4495 h 640"/>
                <a:gd name="T62" fmla="*/ 50818 w 776"/>
                <a:gd name="T63" fmla="*/ 2281 h 640"/>
                <a:gd name="T64" fmla="*/ 48589 w 776"/>
                <a:gd name="T65" fmla="*/ 0 h 640"/>
                <a:gd name="T66" fmla="*/ 44196 w 776"/>
                <a:gd name="T67" fmla="*/ 0 h 6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9" name="Google Shape;106;p2"/>
            <p:cNvSpPr>
              <a:spLocks/>
            </p:cNvSpPr>
            <p:nvPr/>
          </p:nvSpPr>
          <p:spPr bwMode="auto">
            <a:xfrm>
              <a:off x="2779958" y="5591565"/>
              <a:ext cx="155832" cy="152679"/>
            </a:xfrm>
            <a:custGeom>
              <a:avLst/>
              <a:gdLst>
                <a:gd name="T0" fmla="*/ 133168 w 2324"/>
                <a:gd name="T1" fmla="*/ 67 h 2291"/>
                <a:gd name="T2" fmla="*/ 130955 w 2324"/>
                <a:gd name="T3" fmla="*/ 2333 h 2291"/>
                <a:gd name="T4" fmla="*/ 130955 w 2324"/>
                <a:gd name="T5" fmla="*/ 9063 h 2291"/>
                <a:gd name="T6" fmla="*/ 97093 w 2324"/>
                <a:gd name="T7" fmla="*/ 9063 h 2291"/>
                <a:gd name="T8" fmla="*/ 63231 w 2324"/>
                <a:gd name="T9" fmla="*/ 11263 h 2291"/>
                <a:gd name="T10" fmla="*/ 33862 w 2324"/>
                <a:gd name="T11" fmla="*/ 13529 h 2291"/>
                <a:gd name="T12" fmla="*/ 18037 w 2324"/>
                <a:gd name="T13" fmla="*/ 17994 h 2291"/>
                <a:gd name="T14" fmla="*/ 11265 w 2324"/>
                <a:gd name="T15" fmla="*/ 20259 h 2291"/>
                <a:gd name="T16" fmla="*/ 6772 w 2324"/>
                <a:gd name="T17" fmla="*/ 24725 h 2291"/>
                <a:gd name="T18" fmla="*/ 18037 w 2324"/>
                <a:gd name="T19" fmla="*/ 29256 h 2291"/>
                <a:gd name="T20" fmla="*/ 31582 w 2324"/>
                <a:gd name="T21" fmla="*/ 29256 h 2291"/>
                <a:gd name="T22" fmla="*/ 56459 w 2324"/>
                <a:gd name="T23" fmla="*/ 24725 h 2291"/>
                <a:gd name="T24" fmla="*/ 92534 w 2324"/>
                <a:gd name="T25" fmla="*/ 22525 h 2291"/>
                <a:gd name="T26" fmla="*/ 130955 w 2324"/>
                <a:gd name="T27" fmla="*/ 20259 h 2291"/>
                <a:gd name="T28" fmla="*/ 133168 w 2324"/>
                <a:gd name="T29" fmla="*/ 42718 h 2291"/>
                <a:gd name="T30" fmla="*/ 135448 w 2324"/>
                <a:gd name="T31" fmla="*/ 62911 h 2291"/>
                <a:gd name="T32" fmla="*/ 139940 w 2324"/>
                <a:gd name="T33" fmla="*/ 92034 h 2291"/>
                <a:gd name="T34" fmla="*/ 142220 w 2324"/>
                <a:gd name="T35" fmla="*/ 107762 h 2291"/>
                <a:gd name="T36" fmla="*/ 146713 w 2324"/>
                <a:gd name="T37" fmla="*/ 121224 h 2291"/>
                <a:gd name="T38" fmla="*/ 144500 w 2324"/>
                <a:gd name="T39" fmla="*/ 121224 h 2291"/>
                <a:gd name="T40" fmla="*/ 85761 w 2324"/>
                <a:gd name="T41" fmla="*/ 127954 h 2291"/>
                <a:gd name="T42" fmla="*/ 54179 w 2324"/>
                <a:gd name="T43" fmla="*/ 134685 h 2291"/>
                <a:gd name="T44" fmla="*/ 27090 w 2324"/>
                <a:gd name="T45" fmla="*/ 141416 h 2291"/>
                <a:gd name="T46" fmla="*/ 20317 w 2324"/>
                <a:gd name="T47" fmla="*/ 114493 h 2291"/>
                <a:gd name="T48" fmla="*/ 15825 w 2324"/>
                <a:gd name="T49" fmla="*/ 85303 h 2291"/>
                <a:gd name="T50" fmla="*/ 13545 w 2324"/>
                <a:gd name="T51" fmla="*/ 53914 h 2291"/>
                <a:gd name="T52" fmla="*/ 11265 w 2324"/>
                <a:gd name="T53" fmla="*/ 38186 h 2291"/>
                <a:gd name="T54" fmla="*/ 4493 w 2324"/>
                <a:gd name="T55" fmla="*/ 24725 h 2291"/>
                <a:gd name="T56" fmla="*/ 2280 w 2324"/>
                <a:gd name="T57" fmla="*/ 33721 h 2291"/>
                <a:gd name="T58" fmla="*/ 0 w 2324"/>
                <a:gd name="T59" fmla="*/ 44917 h 2291"/>
                <a:gd name="T60" fmla="*/ 0 w 2324"/>
                <a:gd name="T61" fmla="*/ 65110 h 2291"/>
                <a:gd name="T62" fmla="*/ 6772 w 2324"/>
                <a:gd name="T63" fmla="*/ 105496 h 2291"/>
                <a:gd name="T64" fmla="*/ 9052 w 2324"/>
                <a:gd name="T65" fmla="*/ 118958 h 2291"/>
                <a:gd name="T66" fmla="*/ 9052 w 2324"/>
                <a:gd name="T67" fmla="*/ 134685 h 2291"/>
                <a:gd name="T68" fmla="*/ 11265 w 2324"/>
                <a:gd name="T69" fmla="*/ 141416 h 2291"/>
                <a:gd name="T70" fmla="*/ 13545 w 2324"/>
                <a:gd name="T71" fmla="*/ 145881 h 2291"/>
                <a:gd name="T72" fmla="*/ 18037 w 2324"/>
                <a:gd name="T73" fmla="*/ 150413 h 2291"/>
                <a:gd name="T74" fmla="*/ 24810 w 2324"/>
                <a:gd name="T75" fmla="*/ 152612 h 2291"/>
                <a:gd name="T76" fmla="*/ 27090 w 2324"/>
                <a:gd name="T77" fmla="*/ 152612 h 2291"/>
                <a:gd name="T78" fmla="*/ 29369 w 2324"/>
                <a:gd name="T79" fmla="*/ 150413 h 2291"/>
                <a:gd name="T80" fmla="*/ 58672 w 2324"/>
                <a:gd name="T81" fmla="*/ 148147 h 2291"/>
                <a:gd name="T82" fmla="*/ 88041 w 2324"/>
                <a:gd name="T83" fmla="*/ 145881 h 2291"/>
                <a:gd name="T84" fmla="*/ 146713 w 2324"/>
                <a:gd name="T85" fmla="*/ 134685 h 2291"/>
                <a:gd name="T86" fmla="*/ 151272 w 2324"/>
                <a:gd name="T87" fmla="*/ 132420 h 2291"/>
                <a:gd name="T88" fmla="*/ 153485 w 2324"/>
                <a:gd name="T89" fmla="*/ 132420 h 2291"/>
                <a:gd name="T90" fmla="*/ 155765 w 2324"/>
                <a:gd name="T91" fmla="*/ 130220 h 2291"/>
                <a:gd name="T92" fmla="*/ 155765 w 2324"/>
                <a:gd name="T93" fmla="*/ 116758 h 2291"/>
                <a:gd name="T94" fmla="*/ 153485 w 2324"/>
                <a:gd name="T95" fmla="*/ 101031 h 2291"/>
                <a:gd name="T96" fmla="*/ 148993 w 2324"/>
                <a:gd name="T97" fmla="*/ 71841 h 2291"/>
                <a:gd name="T98" fmla="*/ 144500 w 2324"/>
                <a:gd name="T99" fmla="*/ 35987 h 2291"/>
                <a:gd name="T100" fmla="*/ 142220 w 2324"/>
                <a:gd name="T101" fmla="*/ 20259 h 2291"/>
                <a:gd name="T102" fmla="*/ 137728 w 2324"/>
                <a:gd name="T103" fmla="*/ 2333 h 2291"/>
                <a:gd name="T104" fmla="*/ 135448 w 2324"/>
                <a:gd name="T105" fmla="*/ 67 h 2291"/>
                <a:gd name="T106" fmla="*/ 133168 w 2324"/>
                <a:gd name="T107" fmla="*/ 67 h 22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0" name="Google Shape;107;p2"/>
            <p:cNvSpPr>
              <a:spLocks/>
            </p:cNvSpPr>
            <p:nvPr/>
          </p:nvSpPr>
          <p:spPr bwMode="auto">
            <a:xfrm>
              <a:off x="2845154" y="5675856"/>
              <a:ext cx="27032" cy="41351"/>
            </a:xfrm>
            <a:custGeom>
              <a:avLst/>
              <a:gdLst>
                <a:gd name="T0" fmla="*/ 15752 w 405"/>
                <a:gd name="T1" fmla="*/ 0 h 607"/>
                <a:gd name="T2" fmla="*/ 9011 w 405"/>
                <a:gd name="T3" fmla="*/ 4632 h 607"/>
                <a:gd name="T4" fmla="*/ 0 w 405"/>
                <a:gd name="T5" fmla="*/ 9197 h 607"/>
                <a:gd name="T6" fmla="*/ 0 w 405"/>
                <a:gd name="T7" fmla="*/ 11513 h 607"/>
                <a:gd name="T8" fmla="*/ 0 w 405"/>
                <a:gd name="T9" fmla="*/ 13761 h 607"/>
                <a:gd name="T10" fmla="*/ 11280 w 405"/>
                <a:gd name="T11" fmla="*/ 13761 h 607"/>
                <a:gd name="T12" fmla="*/ 13483 w 405"/>
                <a:gd name="T13" fmla="*/ 11513 h 607"/>
                <a:gd name="T14" fmla="*/ 13483 w 405"/>
                <a:gd name="T15" fmla="*/ 22958 h 607"/>
                <a:gd name="T16" fmla="*/ 11280 w 405"/>
                <a:gd name="T17" fmla="*/ 34402 h 607"/>
                <a:gd name="T18" fmla="*/ 11280 w 405"/>
                <a:gd name="T19" fmla="*/ 39035 h 607"/>
                <a:gd name="T20" fmla="*/ 13483 w 405"/>
                <a:gd name="T21" fmla="*/ 41283 h 607"/>
                <a:gd name="T22" fmla="*/ 18021 w 405"/>
                <a:gd name="T23" fmla="*/ 41283 h 607"/>
                <a:gd name="T24" fmla="*/ 22493 w 405"/>
                <a:gd name="T25" fmla="*/ 39035 h 607"/>
                <a:gd name="T26" fmla="*/ 24763 w 405"/>
                <a:gd name="T27" fmla="*/ 29838 h 607"/>
                <a:gd name="T28" fmla="*/ 26965 w 405"/>
                <a:gd name="T29" fmla="*/ 20641 h 607"/>
                <a:gd name="T30" fmla="*/ 24763 w 405"/>
                <a:gd name="T31" fmla="*/ 11513 h 607"/>
                <a:gd name="T32" fmla="*/ 22493 w 405"/>
                <a:gd name="T33" fmla="*/ 2316 h 607"/>
                <a:gd name="T34" fmla="*/ 20224 w 405"/>
                <a:gd name="T35" fmla="*/ 0 h 607"/>
                <a:gd name="T36" fmla="*/ 15752 w 405"/>
                <a:gd name="T37" fmla="*/ 0 h 6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1" name="Google Shape;108;p2"/>
            <p:cNvSpPr>
              <a:spLocks/>
            </p:cNvSpPr>
            <p:nvPr/>
          </p:nvSpPr>
          <p:spPr bwMode="auto">
            <a:xfrm>
              <a:off x="2686142" y="5701302"/>
              <a:ext cx="34983" cy="39761"/>
            </a:xfrm>
            <a:custGeom>
              <a:avLst/>
              <a:gdLst>
                <a:gd name="T0" fmla="*/ 18630 w 507"/>
                <a:gd name="T1" fmla="*/ 66 h 607"/>
                <a:gd name="T2" fmla="*/ 14007 w 507"/>
                <a:gd name="T3" fmla="*/ 2227 h 607"/>
                <a:gd name="T4" fmla="*/ 9384 w 507"/>
                <a:gd name="T5" fmla="*/ 4454 h 607"/>
                <a:gd name="T6" fmla="*/ 2415 w 507"/>
                <a:gd name="T7" fmla="*/ 13297 h 607"/>
                <a:gd name="T8" fmla="*/ 69 w 507"/>
                <a:gd name="T9" fmla="*/ 22075 h 607"/>
                <a:gd name="T10" fmla="*/ 69 w 507"/>
                <a:gd name="T11" fmla="*/ 28691 h 607"/>
                <a:gd name="T12" fmla="*/ 2415 w 507"/>
                <a:gd name="T13" fmla="*/ 33145 h 607"/>
                <a:gd name="T14" fmla="*/ 9384 w 507"/>
                <a:gd name="T15" fmla="*/ 37534 h 607"/>
                <a:gd name="T16" fmla="*/ 18630 w 507"/>
                <a:gd name="T17" fmla="*/ 39761 h 607"/>
                <a:gd name="T18" fmla="*/ 23322 w 507"/>
                <a:gd name="T19" fmla="*/ 39761 h 607"/>
                <a:gd name="T20" fmla="*/ 27945 w 507"/>
                <a:gd name="T21" fmla="*/ 37534 h 607"/>
                <a:gd name="T22" fmla="*/ 34914 w 507"/>
                <a:gd name="T23" fmla="*/ 28691 h 607"/>
                <a:gd name="T24" fmla="*/ 34914 w 507"/>
                <a:gd name="T25" fmla="*/ 24302 h 607"/>
                <a:gd name="T26" fmla="*/ 34914 w 507"/>
                <a:gd name="T27" fmla="*/ 22075 h 607"/>
                <a:gd name="T28" fmla="*/ 32568 w 507"/>
                <a:gd name="T29" fmla="*/ 19913 h 607"/>
                <a:gd name="T30" fmla="*/ 30291 w 507"/>
                <a:gd name="T31" fmla="*/ 19913 h 607"/>
                <a:gd name="T32" fmla="*/ 9384 w 507"/>
                <a:gd name="T33" fmla="*/ 24302 h 607"/>
                <a:gd name="T34" fmla="*/ 9384 w 507"/>
                <a:gd name="T35" fmla="*/ 17686 h 607"/>
                <a:gd name="T36" fmla="*/ 14007 w 507"/>
                <a:gd name="T37" fmla="*/ 11070 h 607"/>
                <a:gd name="T38" fmla="*/ 16353 w 507"/>
                <a:gd name="T39" fmla="*/ 6681 h 607"/>
                <a:gd name="T40" fmla="*/ 18630 w 507"/>
                <a:gd name="T41" fmla="*/ 66 h 6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2" name="Google Shape;109;p2"/>
            <p:cNvSpPr>
              <a:spLocks/>
            </p:cNvSpPr>
            <p:nvPr/>
          </p:nvSpPr>
          <p:spPr bwMode="auto">
            <a:xfrm>
              <a:off x="2086666" y="5855572"/>
              <a:ext cx="155832" cy="147907"/>
            </a:xfrm>
            <a:custGeom>
              <a:avLst/>
              <a:gdLst>
                <a:gd name="T0" fmla="*/ 128687 w 2325"/>
                <a:gd name="T1" fmla="*/ 13507 h 2223"/>
                <a:gd name="T2" fmla="*/ 130966 w 2325"/>
                <a:gd name="T3" fmla="*/ 38124 h 2223"/>
                <a:gd name="T4" fmla="*/ 135457 w 2325"/>
                <a:gd name="T5" fmla="*/ 62742 h 2223"/>
                <a:gd name="T6" fmla="*/ 137735 w 2325"/>
                <a:gd name="T7" fmla="*/ 91885 h 2223"/>
                <a:gd name="T8" fmla="*/ 144505 w 2325"/>
                <a:gd name="T9" fmla="*/ 123223 h 2223"/>
                <a:gd name="T10" fmla="*/ 117427 w 2325"/>
                <a:gd name="T11" fmla="*/ 123223 h 2223"/>
                <a:gd name="T12" fmla="*/ 92561 w 2325"/>
                <a:gd name="T13" fmla="*/ 127747 h 2223"/>
                <a:gd name="T14" fmla="*/ 63271 w 2325"/>
                <a:gd name="T15" fmla="*/ 132205 h 2223"/>
                <a:gd name="T16" fmla="*/ 47453 w 2325"/>
                <a:gd name="T17" fmla="*/ 134467 h 2223"/>
                <a:gd name="T18" fmla="*/ 31636 w 2325"/>
                <a:gd name="T19" fmla="*/ 141187 h 2223"/>
                <a:gd name="T20" fmla="*/ 24866 w 2325"/>
                <a:gd name="T21" fmla="*/ 109783 h 2223"/>
                <a:gd name="T22" fmla="*/ 18097 w 2325"/>
                <a:gd name="T23" fmla="*/ 78445 h 2223"/>
                <a:gd name="T24" fmla="*/ 13606 w 2325"/>
                <a:gd name="T25" fmla="*/ 53827 h 2223"/>
                <a:gd name="T26" fmla="*/ 6837 w 2325"/>
                <a:gd name="T27" fmla="*/ 29142 h 2223"/>
                <a:gd name="T28" fmla="*/ 67762 w 2325"/>
                <a:gd name="T29" fmla="*/ 22422 h 2223"/>
                <a:gd name="T30" fmla="*/ 128687 w 2325"/>
                <a:gd name="T31" fmla="*/ 13507 h 2223"/>
                <a:gd name="T32" fmla="*/ 126408 w 2325"/>
                <a:gd name="T33" fmla="*/ 67 h 2223"/>
                <a:gd name="T34" fmla="*/ 65483 w 2325"/>
                <a:gd name="T35" fmla="*/ 8982 h 2223"/>
                <a:gd name="T36" fmla="*/ 4558 w 2325"/>
                <a:gd name="T37" fmla="*/ 17964 h 2223"/>
                <a:gd name="T38" fmla="*/ 67 w 2325"/>
                <a:gd name="T39" fmla="*/ 22422 h 2223"/>
                <a:gd name="T40" fmla="*/ 67 w 2325"/>
                <a:gd name="T41" fmla="*/ 24684 h 2223"/>
                <a:gd name="T42" fmla="*/ 67 w 2325"/>
                <a:gd name="T43" fmla="*/ 40387 h 2223"/>
                <a:gd name="T44" fmla="*/ 2346 w 2325"/>
                <a:gd name="T45" fmla="*/ 53827 h 2223"/>
                <a:gd name="T46" fmla="*/ 6837 w 2325"/>
                <a:gd name="T47" fmla="*/ 80707 h 2223"/>
                <a:gd name="T48" fmla="*/ 13606 w 2325"/>
                <a:gd name="T49" fmla="*/ 114307 h 2223"/>
                <a:gd name="T50" fmla="*/ 18097 w 2325"/>
                <a:gd name="T51" fmla="*/ 129943 h 2223"/>
                <a:gd name="T52" fmla="*/ 22654 w 2325"/>
                <a:gd name="T53" fmla="*/ 145645 h 2223"/>
                <a:gd name="T54" fmla="*/ 27145 w 2325"/>
                <a:gd name="T55" fmla="*/ 147907 h 2223"/>
                <a:gd name="T56" fmla="*/ 45175 w 2325"/>
                <a:gd name="T57" fmla="*/ 147907 h 2223"/>
                <a:gd name="T58" fmla="*/ 58713 w 2325"/>
                <a:gd name="T59" fmla="*/ 145645 h 2223"/>
                <a:gd name="T60" fmla="*/ 85791 w 2325"/>
                <a:gd name="T61" fmla="*/ 141187 h 2223"/>
                <a:gd name="T62" fmla="*/ 117427 w 2325"/>
                <a:gd name="T63" fmla="*/ 138925 h 2223"/>
                <a:gd name="T64" fmla="*/ 133178 w 2325"/>
                <a:gd name="T65" fmla="*/ 136663 h 2223"/>
                <a:gd name="T66" fmla="*/ 146717 w 2325"/>
                <a:gd name="T67" fmla="*/ 132205 h 2223"/>
                <a:gd name="T68" fmla="*/ 153486 w 2325"/>
                <a:gd name="T69" fmla="*/ 132205 h 2223"/>
                <a:gd name="T70" fmla="*/ 153486 w 2325"/>
                <a:gd name="T71" fmla="*/ 129943 h 2223"/>
                <a:gd name="T72" fmla="*/ 155765 w 2325"/>
                <a:gd name="T73" fmla="*/ 114307 h 2223"/>
                <a:gd name="T74" fmla="*/ 153486 w 2325"/>
                <a:gd name="T75" fmla="*/ 100867 h 2223"/>
                <a:gd name="T76" fmla="*/ 148995 w 2325"/>
                <a:gd name="T77" fmla="*/ 71725 h 2223"/>
                <a:gd name="T78" fmla="*/ 142226 w 2325"/>
                <a:gd name="T79" fmla="*/ 35862 h 2223"/>
                <a:gd name="T80" fmla="*/ 139947 w 2325"/>
                <a:gd name="T81" fmla="*/ 20227 h 2223"/>
                <a:gd name="T82" fmla="*/ 133178 w 2325"/>
                <a:gd name="T83" fmla="*/ 4524 h 2223"/>
                <a:gd name="T84" fmla="*/ 130966 w 2325"/>
                <a:gd name="T85" fmla="*/ 2262 h 2223"/>
                <a:gd name="T86" fmla="*/ 126408 w 2325"/>
                <a:gd name="T87" fmla="*/ 67 h 22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3" name="Google Shape;110;p2"/>
            <p:cNvSpPr>
              <a:spLocks/>
            </p:cNvSpPr>
            <p:nvPr/>
          </p:nvSpPr>
          <p:spPr bwMode="auto">
            <a:xfrm>
              <a:off x="2523949" y="5721978"/>
              <a:ext cx="39753" cy="57255"/>
            </a:xfrm>
            <a:custGeom>
              <a:avLst/>
              <a:gdLst>
                <a:gd name="T0" fmla="*/ 24297 w 607"/>
                <a:gd name="T1" fmla="*/ 65 h 876"/>
                <a:gd name="T2" fmla="*/ 15456 w 607"/>
                <a:gd name="T3" fmla="*/ 2222 h 876"/>
                <a:gd name="T4" fmla="*/ 0 w 607"/>
                <a:gd name="T5" fmla="*/ 11046 h 876"/>
                <a:gd name="T6" fmla="*/ 0 w 607"/>
                <a:gd name="T7" fmla="*/ 13268 h 876"/>
                <a:gd name="T8" fmla="*/ 0 w 607"/>
                <a:gd name="T9" fmla="*/ 15425 h 876"/>
                <a:gd name="T10" fmla="*/ 6615 w 607"/>
                <a:gd name="T11" fmla="*/ 30850 h 876"/>
                <a:gd name="T12" fmla="*/ 11068 w 607"/>
                <a:gd name="T13" fmla="*/ 35229 h 876"/>
                <a:gd name="T14" fmla="*/ 15456 w 607"/>
                <a:gd name="T15" fmla="*/ 33072 h 876"/>
                <a:gd name="T16" fmla="*/ 22070 w 607"/>
                <a:gd name="T17" fmla="*/ 30850 h 876"/>
                <a:gd name="T18" fmla="*/ 24297 w 607"/>
                <a:gd name="T19" fmla="*/ 28628 h 876"/>
                <a:gd name="T20" fmla="*/ 28685 w 607"/>
                <a:gd name="T21" fmla="*/ 30850 h 876"/>
                <a:gd name="T22" fmla="*/ 30912 w 607"/>
                <a:gd name="T23" fmla="*/ 33072 h 876"/>
                <a:gd name="T24" fmla="*/ 30912 w 607"/>
                <a:gd name="T25" fmla="*/ 35229 h 876"/>
                <a:gd name="T26" fmla="*/ 24297 w 607"/>
                <a:gd name="T27" fmla="*/ 37451 h 876"/>
                <a:gd name="T28" fmla="*/ 13229 w 607"/>
                <a:gd name="T29" fmla="*/ 39673 h 876"/>
                <a:gd name="T30" fmla="*/ 4453 w 607"/>
                <a:gd name="T31" fmla="*/ 44052 h 876"/>
                <a:gd name="T32" fmla="*/ 2227 w 607"/>
                <a:gd name="T33" fmla="*/ 46275 h 876"/>
                <a:gd name="T34" fmla="*/ 0 w 607"/>
                <a:gd name="T35" fmla="*/ 50654 h 876"/>
                <a:gd name="T36" fmla="*/ 0 w 607"/>
                <a:gd name="T37" fmla="*/ 52876 h 876"/>
                <a:gd name="T38" fmla="*/ 2227 w 607"/>
                <a:gd name="T39" fmla="*/ 55033 h 876"/>
                <a:gd name="T40" fmla="*/ 4453 w 607"/>
                <a:gd name="T41" fmla="*/ 57255 h 876"/>
                <a:gd name="T42" fmla="*/ 6615 w 607"/>
                <a:gd name="T43" fmla="*/ 55033 h 876"/>
                <a:gd name="T44" fmla="*/ 15456 w 607"/>
                <a:gd name="T45" fmla="*/ 50654 h 876"/>
                <a:gd name="T46" fmla="*/ 24297 w 607"/>
                <a:gd name="T47" fmla="*/ 48431 h 876"/>
                <a:gd name="T48" fmla="*/ 33073 w 607"/>
                <a:gd name="T49" fmla="*/ 44052 h 876"/>
                <a:gd name="T50" fmla="*/ 37526 w 607"/>
                <a:gd name="T51" fmla="*/ 41830 h 876"/>
                <a:gd name="T52" fmla="*/ 39688 w 607"/>
                <a:gd name="T53" fmla="*/ 37451 h 876"/>
                <a:gd name="T54" fmla="*/ 39688 w 607"/>
                <a:gd name="T55" fmla="*/ 33072 h 876"/>
                <a:gd name="T56" fmla="*/ 39688 w 607"/>
                <a:gd name="T57" fmla="*/ 28628 h 876"/>
                <a:gd name="T58" fmla="*/ 35300 w 607"/>
                <a:gd name="T59" fmla="*/ 24248 h 876"/>
                <a:gd name="T60" fmla="*/ 30912 w 607"/>
                <a:gd name="T61" fmla="*/ 22026 h 876"/>
                <a:gd name="T62" fmla="*/ 26458 w 607"/>
                <a:gd name="T63" fmla="*/ 19869 h 876"/>
                <a:gd name="T64" fmla="*/ 22070 w 607"/>
                <a:gd name="T65" fmla="*/ 19869 h 876"/>
                <a:gd name="T66" fmla="*/ 13229 w 607"/>
                <a:gd name="T67" fmla="*/ 22026 h 876"/>
                <a:gd name="T68" fmla="*/ 11068 w 607"/>
                <a:gd name="T69" fmla="*/ 15425 h 876"/>
                <a:gd name="T70" fmla="*/ 22070 w 607"/>
                <a:gd name="T71" fmla="*/ 8824 h 876"/>
                <a:gd name="T72" fmla="*/ 33073 w 607"/>
                <a:gd name="T73" fmla="*/ 2222 h 876"/>
                <a:gd name="T74" fmla="*/ 35300 w 607"/>
                <a:gd name="T75" fmla="*/ 65 h 876"/>
                <a:gd name="T76" fmla="*/ 24297 w 607"/>
                <a:gd name="T77" fmla="*/ 65 h 8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4" name="Google Shape;111;p2"/>
            <p:cNvSpPr>
              <a:spLocks/>
            </p:cNvSpPr>
            <p:nvPr/>
          </p:nvSpPr>
          <p:spPr bwMode="auto">
            <a:xfrm>
              <a:off x="2145501" y="5691760"/>
              <a:ext cx="147881" cy="146317"/>
            </a:xfrm>
            <a:custGeom>
              <a:avLst/>
              <a:gdLst>
                <a:gd name="T0" fmla="*/ 120939 w 2223"/>
                <a:gd name="T1" fmla="*/ 67 h 2190"/>
                <a:gd name="T2" fmla="*/ 87345 w 2223"/>
                <a:gd name="T3" fmla="*/ 4543 h 2190"/>
                <a:gd name="T4" fmla="*/ 53751 w 2223"/>
                <a:gd name="T5" fmla="*/ 9086 h 2190"/>
                <a:gd name="T6" fmla="*/ 26875 w 2223"/>
                <a:gd name="T7" fmla="*/ 11291 h 2190"/>
                <a:gd name="T8" fmla="*/ 13438 w 2223"/>
                <a:gd name="T9" fmla="*/ 13563 h 2190"/>
                <a:gd name="T10" fmla="*/ 0 w 2223"/>
                <a:gd name="T11" fmla="*/ 18039 h 2190"/>
                <a:gd name="T12" fmla="*/ 0 w 2223"/>
                <a:gd name="T13" fmla="*/ 20311 h 2190"/>
                <a:gd name="T14" fmla="*/ 11242 w 2223"/>
                <a:gd name="T15" fmla="*/ 24787 h 2190"/>
                <a:gd name="T16" fmla="*/ 22418 w 2223"/>
                <a:gd name="T17" fmla="*/ 24787 h 2190"/>
                <a:gd name="T18" fmla="*/ 47032 w 2223"/>
                <a:gd name="T19" fmla="*/ 22582 h 2190"/>
                <a:gd name="T20" fmla="*/ 82888 w 2223"/>
                <a:gd name="T21" fmla="*/ 18039 h 2190"/>
                <a:gd name="T22" fmla="*/ 118744 w 2223"/>
                <a:gd name="T23" fmla="*/ 11291 h 2190"/>
                <a:gd name="T24" fmla="*/ 118744 w 2223"/>
                <a:gd name="T25" fmla="*/ 24787 h 2190"/>
                <a:gd name="T26" fmla="*/ 118744 w 2223"/>
                <a:gd name="T27" fmla="*/ 36078 h 2190"/>
                <a:gd name="T28" fmla="*/ 123201 w 2223"/>
                <a:gd name="T29" fmla="*/ 60798 h 2190"/>
                <a:gd name="T30" fmla="*/ 127658 w 2223"/>
                <a:gd name="T31" fmla="*/ 92267 h 2190"/>
                <a:gd name="T32" fmla="*/ 129920 w 2223"/>
                <a:gd name="T33" fmla="*/ 105762 h 2190"/>
                <a:gd name="T34" fmla="*/ 134377 w 2223"/>
                <a:gd name="T35" fmla="*/ 121530 h 2190"/>
                <a:gd name="T36" fmla="*/ 69450 w 2223"/>
                <a:gd name="T37" fmla="*/ 130550 h 2190"/>
                <a:gd name="T38" fmla="*/ 44837 w 2223"/>
                <a:gd name="T39" fmla="*/ 132754 h 2190"/>
                <a:gd name="T40" fmla="*/ 33594 w 2223"/>
                <a:gd name="T41" fmla="*/ 135026 h 2190"/>
                <a:gd name="T42" fmla="*/ 24680 w 2223"/>
                <a:gd name="T43" fmla="*/ 141774 h 2190"/>
                <a:gd name="T44" fmla="*/ 35856 w 2223"/>
                <a:gd name="T45" fmla="*/ 146250 h 2190"/>
                <a:gd name="T46" fmla="*/ 47032 w 2223"/>
                <a:gd name="T47" fmla="*/ 146250 h 2190"/>
                <a:gd name="T48" fmla="*/ 71712 w 2223"/>
                <a:gd name="T49" fmla="*/ 144045 h 2190"/>
                <a:gd name="T50" fmla="*/ 141096 w 2223"/>
                <a:gd name="T51" fmla="*/ 135026 h 2190"/>
                <a:gd name="T52" fmla="*/ 145619 w 2223"/>
                <a:gd name="T53" fmla="*/ 132754 h 2190"/>
                <a:gd name="T54" fmla="*/ 147814 w 2223"/>
                <a:gd name="T55" fmla="*/ 130550 h 2190"/>
                <a:gd name="T56" fmla="*/ 147814 w 2223"/>
                <a:gd name="T57" fmla="*/ 126006 h 2190"/>
                <a:gd name="T58" fmla="*/ 145619 w 2223"/>
                <a:gd name="T59" fmla="*/ 123802 h 2190"/>
                <a:gd name="T60" fmla="*/ 145619 w 2223"/>
                <a:gd name="T61" fmla="*/ 105762 h 2190"/>
                <a:gd name="T62" fmla="*/ 143357 w 2223"/>
                <a:gd name="T63" fmla="*/ 90062 h 2190"/>
                <a:gd name="T64" fmla="*/ 136639 w 2223"/>
                <a:gd name="T65" fmla="*/ 58527 h 2190"/>
                <a:gd name="T66" fmla="*/ 134377 w 2223"/>
                <a:gd name="T67" fmla="*/ 33807 h 2190"/>
                <a:gd name="T68" fmla="*/ 129920 w 2223"/>
                <a:gd name="T69" fmla="*/ 20311 h 2190"/>
                <a:gd name="T70" fmla="*/ 127658 w 2223"/>
                <a:gd name="T71" fmla="*/ 9086 h 2190"/>
                <a:gd name="T72" fmla="*/ 127658 w 2223"/>
                <a:gd name="T73" fmla="*/ 6815 h 2190"/>
                <a:gd name="T74" fmla="*/ 127658 w 2223"/>
                <a:gd name="T75" fmla="*/ 2338 h 2190"/>
                <a:gd name="T76" fmla="*/ 125463 w 2223"/>
                <a:gd name="T77" fmla="*/ 67 h 2190"/>
                <a:gd name="T78" fmla="*/ 120939 w 2223"/>
                <a:gd name="T79" fmla="*/ 67 h 2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5" name="Google Shape;112;p2"/>
            <p:cNvSpPr>
              <a:spLocks/>
            </p:cNvSpPr>
            <p:nvPr/>
          </p:nvSpPr>
          <p:spPr bwMode="auto">
            <a:xfrm>
              <a:off x="1725709" y="5989166"/>
              <a:ext cx="63605" cy="54074"/>
            </a:xfrm>
            <a:custGeom>
              <a:avLst/>
              <a:gdLst>
                <a:gd name="T0" fmla="*/ 52614 w 978"/>
                <a:gd name="T1" fmla="*/ 67 h 809"/>
                <a:gd name="T2" fmla="*/ 50403 w 978"/>
                <a:gd name="T3" fmla="*/ 2273 h 809"/>
                <a:gd name="T4" fmla="*/ 50403 w 978"/>
                <a:gd name="T5" fmla="*/ 13569 h 809"/>
                <a:gd name="T6" fmla="*/ 50403 w 978"/>
                <a:gd name="T7" fmla="*/ 24798 h 809"/>
                <a:gd name="T8" fmla="*/ 52614 w 978"/>
                <a:gd name="T9" fmla="*/ 27070 h 809"/>
                <a:gd name="T10" fmla="*/ 50403 w 978"/>
                <a:gd name="T11" fmla="*/ 27070 h 809"/>
                <a:gd name="T12" fmla="*/ 30697 w 978"/>
                <a:gd name="T13" fmla="*/ 13569 h 809"/>
                <a:gd name="T14" fmla="*/ 26339 w 978"/>
                <a:gd name="T15" fmla="*/ 13569 h 809"/>
                <a:gd name="T16" fmla="*/ 24128 w 978"/>
                <a:gd name="T17" fmla="*/ 15774 h 809"/>
                <a:gd name="T18" fmla="*/ 21917 w 978"/>
                <a:gd name="T19" fmla="*/ 18047 h 809"/>
                <a:gd name="T20" fmla="*/ 24128 w 978"/>
                <a:gd name="T21" fmla="*/ 22525 h 809"/>
                <a:gd name="T22" fmla="*/ 32908 w 978"/>
                <a:gd name="T23" fmla="*/ 31549 h 809"/>
                <a:gd name="T24" fmla="*/ 8780 w 978"/>
                <a:gd name="T25" fmla="*/ 31549 h 809"/>
                <a:gd name="T26" fmla="*/ 4422 w 978"/>
                <a:gd name="T27" fmla="*/ 33821 h 809"/>
                <a:gd name="T28" fmla="*/ 65 w 978"/>
                <a:gd name="T29" fmla="*/ 36027 h 809"/>
                <a:gd name="T30" fmla="*/ 65 w 978"/>
                <a:gd name="T31" fmla="*/ 38300 h 809"/>
                <a:gd name="T32" fmla="*/ 4422 w 978"/>
                <a:gd name="T33" fmla="*/ 40572 h 809"/>
                <a:gd name="T34" fmla="*/ 32908 w 978"/>
                <a:gd name="T35" fmla="*/ 40572 h 809"/>
                <a:gd name="T36" fmla="*/ 26339 w 978"/>
                <a:gd name="T37" fmla="*/ 45051 h 809"/>
                <a:gd name="T38" fmla="*/ 24128 w 978"/>
                <a:gd name="T39" fmla="*/ 49529 h 809"/>
                <a:gd name="T40" fmla="*/ 26339 w 978"/>
                <a:gd name="T41" fmla="*/ 51801 h 809"/>
                <a:gd name="T42" fmla="*/ 28486 w 978"/>
                <a:gd name="T43" fmla="*/ 54074 h 809"/>
                <a:gd name="T44" fmla="*/ 32908 w 978"/>
                <a:gd name="T45" fmla="*/ 54074 h 809"/>
                <a:gd name="T46" fmla="*/ 43834 w 978"/>
                <a:gd name="T47" fmla="*/ 47323 h 809"/>
                <a:gd name="T48" fmla="*/ 52614 w 978"/>
                <a:gd name="T49" fmla="*/ 36027 h 809"/>
                <a:gd name="T50" fmla="*/ 54760 w 978"/>
                <a:gd name="T51" fmla="*/ 47323 h 809"/>
                <a:gd name="T52" fmla="*/ 56971 w 978"/>
                <a:gd name="T53" fmla="*/ 51801 h 809"/>
                <a:gd name="T54" fmla="*/ 59183 w 978"/>
                <a:gd name="T55" fmla="*/ 51801 h 809"/>
                <a:gd name="T56" fmla="*/ 63540 w 978"/>
                <a:gd name="T57" fmla="*/ 49529 h 809"/>
                <a:gd name="T58" fmla="*/ 63540 w 978"/>
                <a:gd name="T59" fmla="*/ 45051 h 809"/>
                <a:gd name="T60" fmla="*/ 61329 w 978"/>
                <a:gd name="T61" fmla="*/ 22525 h 809"/>
                <a:gd name="T62" fmla="*/ 59183 w 978"/>
                <a:gd name="T63" fmla="*/ 11296 h 809"/>
                <a:gd name="T64" fmla="*/ 56971 w 978"/>
                <a:gd name="T65" fmla="*/ 2273 h 809"/>
                <a:gd name="T66" fmla="*/ 54760 w 978"/>
                <a:gd name="T67" fmla="*/ 67 h 809"/>
                <a:gd name="T68" fmla="*/ 52614 w 978"/>
                <a:gd name="T69" fmla="*/ 67 h 8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6" name="Google Shape;113;p2"/>
            <p:cNvSpPr>
              <a:spLocks/>
            </p:cNvSpPr>
            <p:nvPr/>
          </p:nvSpPr>
          <p:spPr bwMode="auto">
            <a:xfrm>
              <a:off x="2640028" y="5507273"/>
              <a:ext cx="160603" cy="111328"/>
            </a:xfrm>
            <a:custGeom>
              <a:avLst/>
              <a:gdLst>
                <a:gd name="T0" fmla="*/ 138227 w 2426"/>
                <a:gd name="T1" fmla="*/ 0 h 1684"/>
                <a:gd name="T2" fmla="*/ 136043 w 2426"/>
                <a:gd name="T3" fmla="*/ 2248 h 1684"/>
                <a:gd name="T4" fmla="*/ 100360 w 2426"/>
                <a:gd name="T5" fmla="*/ 6743 h 1684"/>
                <a:gd name="T6" fmla="*/ 64678 w 2426"/>
                <a:gd name="T7" fmla="*/ 11172 h 1684"/>
                <a:gd name="T8" fmla="*/ 33498 w 2426"/>
                <a:gd name="T9" fmla="*/ 15602 h 1684"/>
                <a:gd name="T10" fmla="*/ 17874 w 2426"/>
                <a:gd name="T11" fmla="*/ 20097 h 1684"/>
                <a:gd name="T12" fmla="*/ 4502 w 2426"/>
                <a:gd name="T13" fmla="*/ 26774 h 1684"/>
                <a:gd name="T14" fmla="*/ 2317 w 2426"/>
                <a:gd name="T15" fmla="*/ 24527 h 1684"/>
                <a:gd name="T16" fmla="*/ 66 w 2426"/>
                <a:gd name="T17" fmla="*/ 24527 h 1684"/>
                <a:gd name="T18" fmla="*/ 66 w 2426"/>
                <a:gd name="T19" fmla="*/ 44558 h 1684"/>
                <a:gd name="T20" fmla="*/ 2317 w 2426"/>
                <a:gd name="T21" fmla="*/ 62341 h 1684"/>
                <a:gd name="T22" fmla="*/ 11188 w 2426"/>
                <a:gd name="T23" fmla="*/ 102403 h 1684"/>
                <a:gd name="T24" fmla="*/ 11188 w 2426"/>
                <a:gd name="T25" fmla="*/ 104651 h 1684"/>
                <a:gd name="T26" fmla="*/ 13439 w 2426"/>
                <a:gd name="T27" fmla="*/ 109080 h 1684"/>
                <a:gd name="T28" fmla="*/ 15690 w 2426"/>
                <a:gd name="T29" fmla="*/ 111328 h 1684"/>
                <a:gd name="T30" fmla="*/ 17874 w 2426"/>
                <a:gd name="T31" fmla="*/ 111328 h 1684"/>
                <a:gd name="T32" fmla="*/ 22376 w 2426"/>
                <a:gd name="T33" fmla="*/ 109080 h 1684"/>
                <a:gd name="T34" fmla="*/ 22376 w 2426"/>
                <a:gd name="T35" fmla="*/ 106899 h 1684"/>
                <a:gd name="T36" fmla="*/ 53556 w 2426"/>
                <a:gd name="T37" fmla="*/ 102403 h 1684"/>
                <a:gd name="T38" fmla="*/ 82552 w 2426"/>
                <a:gd name="T39" fmla="*/ 97974 h 1684"/>
                <a:gd name="T40" fmla="*/ 113733 w 2426"/>
                <a:gd name="T41" fmla="*/ 93545 h 1684"/>
                <a:gd name="T42" fmla="*/ 127105 w 2426"/>
                <a:gd name="T43" fmla="*/ 89049 h 1684"/>
                <a:gd name="T44" fmla="*/ 140478 w 2426"/>
                <a:gd name="T45" fmla="*/ 84620 h 1684"/>
                <a:gd name="T46" fmla="*/ 124855 w 2426"/>
                <a:gd name="T47" fmla="*/ 82372 h 1684"/>
                <a:gd name="T48" fmla="*/ 111482 w 2426"/>
                <a:gd name="T49" fmla="*/ 82372 h 1684"/>
                <a:gd name="T50" fmla="*/ 82552 w 2426"/>
                <a:gd name="T51" fmla="*/ 86868 h 1684"/>
                <a:gd name="T52" fmla="*/ 51306 w 2426"/>
                <a:gd name="T53" fmla="*/ 91297 h 1684"/>
                <a:gd name="T54" fmla="*/ 20125 w 2426"/>
                <a:gd name="T55" fmla="*/ 97974 h 1684"/>
                <a:gd name="T56" fmla="*/ 13439 w 2426"/>
                <a:gd name="T57" fmla="*/ 62341 h 1684"/>
                <a:gd name="T58" fmla="*/ 11188 w 2426"/>
                <a:gd name="T59" fmla="*/ 46805 h 1684"/>
                <a:gd name="T60" fmla="*/ 4502 w 2426"/>
                <a:gd name="T61" fmla="*/ 28956 h 1684"/>
                <a:gd name="T62" fmla="*/ 35748 w 2426"/>
                <a:gd name="T63" fmla="*/ 28956 h 1684"/>
                <a:gd name="T64" fmla="*/ 66929 w 2426"/>
                <a:gd name="T65" fmla="*/ 22279 h 1684"/>
                <a:gd name="T66" fmla="*/ 102611 w 2426"/>
                <a:gd name="T67" fmla="*/ 15602 h 1684"/>
                <a:gd name="T68" fmla="*/ 136043 w 2426"/>
                <a:gd name="T69" fmla="*/ 8925 h 1684"/>
                <a:gd name="T70" fmla="*/ 142729 w 2426"/>
                <a:gd name="T71" fmla="*/ 46805 h 1684"/>
                <a:gd name="T72" fmla="*/ 149415 w 2426"/>
                <a:gd name="T73" fmla="*/ 84620 h 1684"/>
                <a:gd name="T74" fmla="*/ 151600 w 2426"/>
                <a:gd name="T75" fmla="*/ 89049 h 1684"/>
                <a:gd name="T76" fmla="*/ 156101 w 2426"/>
                <a:gd name="T77" fmla="*/ 89049 h 1684"/>
                <a:gd name="T78" fmla="*/ 160537 w 2426"/>
                <a:gd name="T79" fmla="*/ 86868 h 1684"/>
                <a:gd name="T80" fmla="*/ 160537 w 2426"/>
                <a:gd name="T81" fmla="*/ 82372 h 1684"/>
                <a:gd name="T82" fmla="*/ 153851 w 2426"/>
                <a:gd name="T83" fmla="*/ 42310 h 1684"/>
                <a:gd name="T84" fmla="*/ 144913 w 2426"/>
                <a:gd name="T85" fmla="*/ 2248 h 1684"/>
                <a:gd name="T86" fmla="*/ 142729 w 2426"/>
                <a:gd name="T87" fmla="*/ 0 h 1684"/>
                <a:gd name="T88" fmla="*/ 138227 w 2426"/>
                <a:gd name="T89" fmla="*/ 0 h 16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7" name="Google Shape;114;p2"/>
            <p:cNvSpPr>
              <a:spLocks/>
            </p:cNvSpPr>
            <p:nvPr/>
          </p:nvSpPr>
          <p:spPr bwMode="auto">
            <a:xfrm>
              <a:off x="2799040" y="5483417"/>
              <a:ext cx="160603" cy="112918"/>
            </a:xfrm>
            <a:custGeom>
              <a:avLst/>
              <a:gdLst>
                <a:gd name="T0" fmla="*/ 111528 w 2425"/>
                <a:gd name="T1" fmla="*/ 67 h 1685"/>
                <a:gd name="T2" fmla="*/ 75831 w 2425"/>
                <a:gd name="T3" fmla="*/ 2278 h 1685"/>
                <a:gd name="T4" fmla="*/ 37949 w 2425"/>
                <a:gd name="T5" fmla="*/ 11325 h 1685"/>
                <a:gd name="T6" fmla="*/ 4504 w 2425"/>
                <a:gd name="T7" fmla="*/ 22584 h 1685"/>
                <a:gd name="T8" fmla="*/ 2252 w 2425"/>
                <a:gd name="T9" fmla="*/ 24862 h 1685"/>
                <a:gd name="T10" fmla="*/ 0 w 2425"/>
                <a:gd name="T11" fmla="*/ 27141 h 1685"/>
                <a:gd name="T12" fmla="*/ 2252 w 2425"/>
                <a:gd name="T13" fmla="*/ 29419 h 1685"/>
                <a:gd name="T14" fmla="*/ 4504 w 2425"/>
                <a:gd name="T15" fmla="*/ 31630 h 1685"/>
                <a:gd name="T16" fmla="*/ 6689 w 2425"/>
                <a:gd name="T17" fmla="*/ 47446 h 1685"/>
                <a:gd name="T18" fmla="*/ 8941 w 2425"/>
                <a:gd name="T19" fmla="*/ 63261 h 1685"/>
                <a:gd name="T20" fmla="*/ 13378 w 2425"/>
                <a:gd name="T21" fmla="*/ 108361 h 1685"/>
                <a:gd name="T22" fmla="*/ 15630 w 2425"/>
                <a:gd name="T23" fmla="*/ 110640 h 1685"/>
                <a:gd name="T24" fmla="*/ 17882 w 2425"/>
                <a:gd name="T25" fmla="*/ 112851 h 1685"/>
                <a:gd name="T26" fmla="*/ 22319 w 2425"/>
                <a:gd name="T27" fmla="*/ 110640 h 1685"/>
                <a:gd name="T28" fmla="*/ 40134 w 2425"/>
                <a:gd name="T29" fmla="*/ 112851 h 1685"/>
                <a:gd name="T30" fmla="*/ 60201 w 2425"/>
                <a:gd name="T31" fmla="*/ 110640 h 1685"/>
                <a:gd name="T32" fmla="*/ 98150 w 2425"/>
                <a:gd name="T33" fmla="*/ 101593 h 1685"/>
                <a:gd name="T34" fmla="*/ 124906 w 2425"/>
                <a:gd name="T35" fmla="*/ 94824 h 1685"/>
                <a:gd name="T36" fmla="*/ 138284 w 2425"/>
                <a:gd name="T37" fmla="*/ 90334 h 1685"/>
                <a:gd name="T38" fmla="*/ 151662 w 2425"/>
                <a:gd name="T39" fmla="*/ 83566 h 1685"/>
                <a:gd name="T40" fmla="*/ 133781 w 2425"/>
                <a:gd name="T41" fmla="*/ 83566 h 1685"/>
                <a:gd name="T42" fmla="*/ 118217 w 2425"/>
                <a:gd name="T43" fmla="*/ 85777 h 1685"/>
                <a:gd name="T44" fmla="*/ 86957 w 2425"/>
                <a:gd name="T45" fmla="*/ 94824 h 1685"/>
                <a:gd name="T46" fmla="*/ 55764 w 2425"/>
                <a:gd name="T47" fmla="*/ 99314 h 1685"/>
                <a:gd name="T48" fmla="*/ 24571 w 2425"/>
                <a:gd name="T49" fmla="*/ 103871 h 1685"/>
                <a:gd name="T50" fmla="*/ 22319 w 2425"/>
                <a:gd name="T51" fmla="*/ 79009 h 1685"/>
                <a:gd name="T52" fmla="*/ 17882 w 2425"/>
                <a:gd name="T53" fmla="*/ 54214 h 1685"/>
                <a:gd name="T54" fmla="*/ 15630 w 2425"/>
                <a:gd name="T55" fmla="*/ 42956 h 1685"/>
                <a:gd name="T56" fmla="*/ 11193 w 2425"/>
                <a:gd name="T57" fmla="*/ 31630 h 1685"/>
                <a:gd name="T58" fmla="*/ 29008 w 2425"/>
                <a:gd name="T59" fmla="*/ 27141 h 1685"/>
                <a:gd name="T60" fmla="*/ 44638 w 2425"/>
                <a:gd name="T61" fmla="*/ 22584 h 1685"/>
                <a:gd name="T62" fmla="*/ 80268 w 2425"/>
                <a:gd name="T63" fmla="*/ 18094 h 1685"/>
                <a:gd name="T64" fmla="*/ 113714 w 2425"/>
                <a:gd name="T65" fmla="*/ 13604 h 1685"/>
                <a:gd name="T66" fmla="*/ 131595 w 2425"/>
                <a:gd name="T67" fmla="*/ 9047 h 1685"/>
                <a:gd name="T68" fmla="*/ 147159 w 2425"/>
                <a:gd name="T69" fmla="*/ 6835 h 1685"/>
                <a:gd name="T70" fmla="*/ 147159 w 2425"/>
                <a:gd name="T71" fmla="*/ 22584 h 1685"/>
                <a:gd name="T72" fmla="*/ 149410 w 2425"/>
                <a:gd name="T73" fmla="*/ 40677 h 1685"/>
                <a:gd name="T74" fmla="*/ 149410 w 2425"/>
                <a:gd name="T75" fmla="*/ 63261 h 1685"/>
                <a:gd name="T76" fmla="*/ 151662 w 2425"/>
                <a:gd name="T77" fmla="*/ 83566 h 1685"/>
                <a:gd name="T78" fmla="*/ 153848 w 2425"/>
                <a:gd name="T79" fmla="*/ 88056 h 1685"/>
                <a:gd name="T80" fmla="*/ 160537 w 2425"/>
                <a:gd name="T81" fmla="*/ 88056 h 1685"/>
                <a:gd name="T82" fmla="*/ 160537 w 2425"/>
                <a:gd name="T83" fmla="*/ 83566 h 1685"/>
                <a:gd name="T84" fmla="*/ 160537 w 2425"/>
                <a:gd name="T85" fmla="*/ 65472 h 1685"/>
                <a:gd name="T86" fmla="*/ 158351 w 2425"/>
                <a:gd name="T87" fmla="*/ 45167 h 1685"/>
                <a:gd name="T88" fmla="*/ 156099 w 2425"/>
                <a:gd name="T89" fmla="*/ 24862 h 1685"/>
                <a:gd name="T90" fmla="*/ 153848 w 2425"/>
                <a:gd name="T91" fmla="*/ 4557 h 1685"/>
                <a:gd name="T92" fmla="*/ 151662 w 2425"/>
                <a:gd name="T93" fmla="*/ 2278 h 1685"/>
                <a:gd name="T94" fmla="*/ 147159 w 2425"/>
                <a:gd name="T95" fmla="*/ 2278 h 1685"/>
                <a:gd name="T96" fmla="*/ 111528 w 2425"/>
                <a:gd name="T97" fmla="*/ 67 h 1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8" name="Google Shape;115;p2"/>
            <p:cNvSpPr>
              <a:spLocks/>
            </p:cNvSpPr>
            <p:nvPr/>
          </p:nvSpPr>
          <p:spPr bwMode="auto">
            <a:xfrm>
              <a:off x="3462121" y="5389583"/>
              <a:ext cx="152652" cy="101786"/>
            </a:xfrm>
            <a:custGeom>
              <a:avLst/>
              <a:gdLst>
                <a:gd name="T0" fmla="*/ 127932 w 2291"/>
                <a:gd name="T1" fmla="*/ 11347 h 1516"/>
                <a:gd name="T2" fmla="*/ 127932 w 2291"/>
                <a:gd name="T3" fmla="*/ 24909 h 1516"/>
                <a:gd name="T4" fmla="*/ 130197 w 2291"/>
                <a:gd name="T5" fmla="*/ 38472 h 1516"/>
                <a:gd name="T6" fmla="*/ 136927 w 2291"/>
                <a:gd name="T7" fmla="*/ 72378 h 1516"/>
                <a:gd name="T8" fmla="*/ 76359 w 2291"/>
                <a:gd name="T9" fmla="*/ 85941 h 1516"/>
                <a:gd name="T10" fmla="*/ 49374 w 2291"/>
                <a:gd name="T11" fmla="*/ 90439 h 1516"/>
                <a:gd name="T12" fmla="*/ 35914 w 2291"/>
                <a:gd name="T13" fmla="*/ 92722 h 1516"/>
                <a:gd name="T14" fmla="*/ 22455 w 2291"/>
                <a:gd name="T15" fmla="*/ 95005 h 1516"/>
                <a:gd name="T16" fmla="*/ 13526 w 2291"/>
                <a:gd name="T17" fmla="*/ 58816 h 1516"/>
                <a:gd name="T18" fmla="*/ 6796 w 2291"/>
                <a:gd name="T19" fmla="*/ 20411 h 1516"/>
                <a:gd name="T20" fmla="*/ 35914 w 2291"/>
                <a:gd name="T21" fmla="*/ 20411 h 1516"/>
                <a:gd name="T22" fmla="*/ 62900 w 2291"/>
                <a:gd name="T23" fmla="*/ 15845 h 1516"/>
                <a:gd name="T24" fmla="*/ 127932 w 2291"/>
                <a:gd name="T25" fmla="*/ 11347 h 1516"/>
                <a:gd name="T26" fmla="*/ 98747 w 2291"/>
                <a:gd name="T27" fmla="*/ 67 h 1516"/>
                <a:gd name="T28" fmla="*/ 65099 w 2291"/>
                <a:gd name="T29" fmla="*/ 2283 h 1516"/>
                <a:gd name="T30" fmla="*/ 33715 w 2291"/>
                <a:gd name="T31" fmla="*/ 6848 h 1516"/>
                <a:gd name="T32" fmla="*/ 17990 w 2291"/>
                <a:gd name="T33" fmla="*/ 9064 h 1516"/>
                <a:gd name="T34" fmla="*/ 2265 w 2291"/>
                <a:gd name="T35" fmla="*/ 15845 h 1516"/>
                <a:gd name="T36" fmla="*/ 67 w 2291"/>
                <a:gd name="T37" fmla="*/ 15845 h 1516"/>
                <a:gd name="T38" fmla="*/ 67 w 2291"/>
                <a:gd name="T39" fmla="*/ 18128 h 1516"/>
                <a:gd name="T40" fmla="*/ 67 w 2291"/>
                <a:gd name="T41" fmla="*/ 38472 h 1516"/>
                <a:gd name="T42" fmla="*/ 2265 w 2291"/>
                <a:gd name="T43" fmla="*/ 58816 h 1516"/>
                <a:gd name="T44" fmla="*/ 6796 w 2291"/>
                <a:gd name="T45" fmla="*/ 79159 h 1516"/>
                <a:gd name="T46" fmla="*/ 13526 w 2291"/>
                <a:gd name="T47" fmla="*/ 99503 h 1516"/>
                <a:gd name="T48" fmla="*/ 13526 w 2291"/>
                <a:gd name="T49" fmla="*/ 101786 h 1516"/>
                <a:gd name="T50" fmla="*/ 15725 w 2291"/>
                <a:gd name="T51" fmla="*/ 101786 h 1516"/>
                <a:gd name="T52" fmla="*/ 20256 w 2291"/>
                <a:gd name="T53" fmla="*/ 99503 h 1516"/>
                <a:gd name="T54" fmla="*/ 35914 w 2291"/>
                <a:gd name="T55" fmla="*/ 101786 h 1516"/>
                <a:gd name="T56" fmla="*/ 49374 w 2291"/>
                <a:gd name="T57" fmla="*/ 101786 h 1516"/>
                <a:gd name="T58" fmla="*/ 80824 w 2291"/>
                <a:gd name="T59" fmla="*/ 99503 h 1516"/>
                <a:gd name="T60" fmla="*/ 112207 w 2291"/>
                <a:gd name="T61" fmla="*/ 92722 h 1516"/>
                <a:gd name="T62" fmla="*/ 139126 w 2291"/>
                <a:gd name="T63" fmla="*/ 83658 h 1516"/>
                <a:gd name="T64" fmla="*/ 143657 w 2291"/>
                <a:gd name="T65" fmla="*/ 88223 h 1516"/>
                <a:gd name="T66" fmla="*/ 148121 w 2291"/>
                <a:gd name="T67" fmla="*/ 88223 h 1516"/>
                <a:gd name="T68" fmla="*/ 150387 w 2291"/>
                <a:gd name="T69" fmla="*/ 85941 h 1516"/>
                <a:gd name="T70" fmla="*/ 152585 w 2291"/>
                <a:gd name="T71" fmla="*/ 81442 h 1516"/>
                <a:gd name="T72" fmla="*/ 143657 w 2291"/>
                <a:gd name="T73" fmla="*/ 45253 h 1516"/>
                <a:gd name="T74" fmla="*/ 134662 w 2291"/>
                <a:gd name="T75" fmla="*/ 11347 h 1516"/>
                <a:gd name="T76" fmla="*/ 136927 w 2291"/>
                <a:gd name="T77" fmla="*/ 6848 h 1516"/>
                <a:gd name="T78" fmla="*/ 136927 w 2291"/>
                <a:gd name="T79" fmla="*/ 4566 h 1516"/>
                <a:gd name="T80" fmla="*/ 134662 w 2291"/>
                <a:gd name="T81" fmla="*/ 67 h 1516"/>
                <a:gd name="T82" fmla="*/ 98747 w 2291"/>
                <a:gd name="T83" fmla="*/ 67 h 15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9" name="Google Shape;116;p2"/>
            <p:cNvSpPr>
              <a:spLocks/>
            </p:cNvSpPr>
            <p:nvPr/>
          </p:nvSpPr>
          <p:spPr bwMode="auto">
            <a:xfrm>
              <a:off x="2980314" y="5457971"/>
              <a:ext cx="144702" cy="111328"/>
            </a:xfrm>
            <a:custGeom>
              <a:avLst/>
              <a:gdLst>
                <a:gd name="T0" fmla="*/ 129101 w 2189"/>
                <a:gd name="T1" fmla="*/ 6739 h 1685"/>
                <a:gd name="T2" fmla="*/ 131349 w 2189"/>
                <a:gd name="T3" fmla="*/ 44531 h 1685"/>
                <a:gd name="T4" fmla="*/ 135778 w 2189"/>
                <a:gd name="T5" fmla="*/ 82389 h 1685"/>
                <a:gd name="T6" fmla="*/ 122425 w 2189"/>
                <a:gd name="T7" fmla="*/ 82389 h 1685"/>
                <a:gd name="T8" fmla="*/ 106890 w 2189"/>
                <a:gd name="T9" fmla="*/ 84570 h 1685"/>
                <a:gd name="T10" fmla="*/ 80184 w 2189"/>
                <a:gd name="T11" fmla="*/ 89062 h 1685"/>
                <a:gd name="T12" fmla="*/ 17848 w 2189"/>
                <a:gd name="T13" fmla="*/ 93489 h 1685"/>
                <a:gd name="T14" fmla="*/ 15601 w 2189"/>
                <a:gd name="T15" fmla="*/ 60124 h 1685"/>
                <a:gd name="T16" fmla="*/ 13419 w 2189"/>
                <a:gd name="T17" fmla="*/ 46778 h 1685"/>
                <a:gd name="T18" fmla="*/ 11172 w 2189"/>
                <a:gd name="T19" fmla="*/ 35612 h 1685"/>
                <a:gd name="T20" fmla="*/ 73508 w 2189"/>
                <a:gd name="T21" fmla="*/ 20085 h 1685"/>
                <a:gd name="T22" fmla="*/ 100214 w 2189"/>
                <a:gd name="T23" fmla="*/ 15593 h 1685"/>
                <a:gd name="T24" fmla="*/ 115748 w 2189"/>
                <a:gd name="T25" fmla="*/ 11166 h 1685"/>
                <a:gd name="T26" fmla="*/ 129101 w 2189"/>
                <a:gd name="T27" fmla="*/ 6739 h 1685"/>
                <a:gd name="T28" fmla="*/ 113567 w 2189"/>
                <a:gd name="T29" fmla="*/ 66 h 1685"/>
                <a:gd name="T30" fmla="*/ 97966 w 2189"/>
                <a:gd name="T31" fmla="*/ 2246 h 1685"/>
                <a:gd name="T32" fmla="*/ 66831 w 2189"/>
                <a:gd name="T33" fmla="*/ 6739 h 1685"/>
                <a:gd name="T34" fmla="*/ 33449 w 2189"/>
                <a:gd name="T35" fmla="*/ 15593 h 1685"/>
                <a:gd name="T36" fmla="*/ 4495 w 2189"/>
                <a:gd name="T37" fmla="*/ 24512 h 1685"/>
                <a:gd name="T38" fmla="*/ 2248 w 2189"/>
                <a:gd name="T39" fmla="*/ 26758 h 1685"/>
                <a:gd name="T40" fmla="*/ 0 w 2189"/>
                <a:gd name="T41" fmla="*/ 28939 h 1685"/>
                <a:gd name="T42" fmla="*/ 0 w 2189"/>
                <a:gd name="T43" fmla="*/ 33431 h 1685"/>
                <a:gd name="T44" fmla="*/ 2248 w 2189"/>
                <a:gd name="T45" fmla="*/ 35612 h 1685"/>
                <a:gd name="T46" fmla="*/ 6743 w 2189"/>
                <a:gd name="T47" fmla="*/ 71223 h 1685"/>
                <a:gd name="T48" fmla="*/ 6743 w 2189"/>
                <a:gd name="T49" fmla="*/ 106835 h 1685"/>
                <a:gd name="T50" fmla="*/ 8924 w 2189"/>
                <a:gd name="T51" fmla="*/ 111262 h 1685"/>
                <a:gd name="T52" fmla="*/ 13419 w 2189"/>
                <a:gd name="T53" fmla="*/ 111262 h 1685"/>
                <a:gd name="T54" fmla="*/ 17848 w 2189"/>
                <a:gd name="T55" fmla="*/ 109082 h 1685"/>
                <a:gd name="T56" fmla="*/ 20096 w 2189"/>
                <a:gd name="T57" fmla="*/ 104589 h 1685"/>
                <a:gd name="T58" fmla="*/ 48983 w 2189"/>
                <a:gd name="T59" fmla="*/ 104589 h 1685"/>
                <a:gd name="T60" fmla="*/ 80184 w 2189"/>
                <a:gd name="T61" fmla="*/ 102409 h 1685"/>
                <a:gd name="T62" fmla="*/ 109072 w 2189"/>
                <a:gd name="T63" fmla="*/ 95735 h 1685"/>
                <a:gd name="T64" fmla="*/ 124672 w 2189"/>
                <a:gd name="T65" fmla="*/ 91243 h 1685"/>
                <a:gd name="T66" fmla="*/ 135778 w 2189"/>
                <a:gd name="T67" fmla="*/ 84570 h 1685"/>
                <a:gd name="T68" fmla="*/ 142454 w 2189"/>
                <a:gd name="T69" fmla="*/ 86816 h 1685"/>
                <a:gd name="T70" fmla="*/ 144702 w 2189"/>
                <a:gd name="T71" fmla="*/ 84570 h 1685"/>
                <a:gd name="T72" fmla="*/ 144702 w 2189"/>
                <a:gd name="T73" fmla="*/ 82389 h 1685"/>
                <a:gd name="T74" fmla="*/ 144702 w 2189"/>
                <a:gd name="T75" fmla="*/ 62370 h 1685"/>
                <a:gd name="T76" fmla="*/ 142454 w 2189"/>
                <a:gd name="T77" fmla="*/ 42285 h 1685"/>
                <a:gd name="T78" fmla="*/ 138025 w 2189"/>
                <a:gd name="T79" fmla="*/ 22266 h 1685"/>
                <a:gd name="T80" fmla="*/ 133597 w 2189"/>
                <a:gd name="T81" fmla="*/ 2246 h 1685"/>
                <a:gd name="T82" fmla="*/ 129101 w 2189"/>
                <a:gd name="T83" fmla="*/ 2246 h 1685"/>
                <a:gd name="T84" fmla="*/ 113567 w 2189"/>
                <a:gd name="T85" fmla="*/ 66 h 16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0" name="Google Shape;117;p2"/>
            <p:cNvSpPr>
              <a:spLocks/>
            </p:cNvSpPr>
            <p:nvPr/>
          </p:nvSpPr>
          <p:spPr bwMode="auto">
            <a:xfrm>
              <a:off x="2304513" y="5558166"/>
              <a:ext cx="163782" cy="104967"/>
            </a:xfrm>
            <a:custGeom>
              <a:avLst/>
              <a:gdLst>
                <a:gd name="T0" fmla="*/ 141336 w 2459"/>
                <a:gd name="T1" fmla="*/ 9012 h 1584"/>
                <a:gd name="T2" fmla="*/ 143601 w 2459"/>
                <a:gd name="T3" fmla="*/ 42477 h 1584"/>
                <a:gd name="T4" fmla="*/ 150328 w 2459"/>
                <a:gd name="T5" fmla="*/ 73689 h 1584"/>
                <a:gd name="T6" fmla="*/ 132344 w 2459"/>
                <a:gd name="T7" fmla="*/ 78129 h 1584"/>
                <a:gd name="T8" fmla="*/ 112163 w 2459"/>
                <a:gd name="T9" fmla="*/ 80382 h 1584"/>
                <a:gd name="T10" fmla="*/ 76263 w 2459"/>
                <a:gd name="T11" fmla="*/ 84822 h 1584"/>
                <a:gd name="T12" fmla="*/ 47156 w 2459"/>
                <a:gd name="T13" fmla="*/ 87075 h 1584"/>
                <a:gd name="T14" fmla="*/ 31438 w 2459"/>
                <a:gd name="T15" fmla="*/ 91515 h 1584"/>
                <a:gd name="T16" fmla="*/ 20248 w 2459"/>
                <a:gd name="T17" fmla="*/ 98208 h 1584"/>
                <a:gd name="T18" fmla="*/ 11256 w 2459"/>
                <a:gd name="T19" fmla="*/ 60303 h 1584"/>
                <a:gd name="T20" fmla="*/ 8992 w 2459"/>
                <a:gd name="T21" fmla="*/ 42477 h 1584"/>
                <a:gd name="T22" fmla="*/ 4529 w 2459"/>
                <a:gd name="T23" fmla="*/ 26838 h 1584"/>
                <a:gd name="T24" fmla="*/ 38165 w 2459"/>
                <a:gd name="T25" fmla="*/ 26838 h 1584"/>
                <a:gd name="T26" fmla="*/ 74065 w 2459"/>
                <a:gd name="T27" fmla="*/ 22398 h 1584"/>
                <a:gd name="T28" fmla="*/ 141336 w 2459"/>
                <a:gd name="T29" fmla="*/ 9012 h 1584"/>
                <a:gd name="T30" fmla="*/ 141336 w 2459"/>
                <a:gd name="T31" fmla="*/ 66 h 1584"/>
                <a:gd name="T32" fmla="*/ 107700 w 2459"/>
                <a:gd name="T33" fmla="*/ 6759 h 1584"/>
                <a:gd name="T34" fmla="*/ 71800 w 2459"/>
                <a:gd name="T35" fmla="*/ 9012 h 1584"/>
                <a:gd name="T36" fmla="*/ 35900 w 2459"/>
                <a:gd name="T37" fmla="*/ 15705 h 1584"/>
                <a:gd name="T38" fmla="*/ 2265 w 2459"/>
                <a:gd name="T39" fmla="*/ 22398 h 1584"/>
                <a:gd name="T40" fmla="*/ 67 w 2459"/>
                <a:gd name="T41" fmla="*/ 24585 h 1584"/>
                <a:gd name="T42" fmla="*/ 2265 w 2459"/>
                <a:gd name="T43" fmla="*/ 26838 h 1584"/>
                <a:gd name="T44" fmla="*/ 67 w 2459"/>
                <a:gd name="T45" fmla="*/ 44664 h 1584"/>
                <a:gd name="T46" fmla="*/ 2265 w 2459"/>
                <a:gd name="T47" fmla="*/ 64743 h 1584"/>
                <a:gd name="T48" fmla="*/ 11256 w 2459"/>
                <a:gd name="T49" fmla="*/ 102714 h 1584"/>
                <a:gd name="T50" fmla="*/ 13521 w 2459"/>
                <a:gd name="T51" fmla="*/ 104901 h 1584"/>
                <a:gd name="T52" fmla="*/ 17983 w 2459"/>
                <a:gd name="T53" fmla="*/ 104901 h 1584"/>
                <a:gd name="T54" fmla="*/ 20248 w 2459"/>
                <a:gd name="T55" fmla="*/ 100461 h 1584"/>
                <a:gd name="T56" fmla="*/ 35900 w 2459"/>
                <a:gd name="T57" fmla="*/ 100461 h 1584"/>
                <a:gd name="T58" fmla="*/ 53884 w 2459"/>
                <a:gd name="T59" fmla="*/ 98208 h 1584"/>
                <a:gd name="T60" fmla="*/ 87519 w 2459"/>
                <a:gd name="T61" fmla="*/ 93768 h 1584"/>
                <a:gd name="T62" fmla="*/ 121155 w 2459"/>
                <a:gd name="T63" fmla="*/ 91515 h 1584"/>
                <a:gd name="T64" fmla="*/ 152526 w 2459"/>
                <a:gd name="T65" fmla="*/ 84822 h 1584"/>
                <a:gd name="T66" fmla="*/ 157055 w 2459"/>
                <a:gd name="T67" fmla="*/ 84822 h 1584"/>
                <a:gd name="T68" fmla="*/ 161517 w 2459"/>
                <a:gd name="T69" fmla="*/ 82635 h 1584"/>
                <a:gd name="T70" fmla="*/ 161517 w 2459"/>
                <a:gd name="T71" fmla="*/ 80382 h 1584"/>
                <a:gd name="T72" fmla="*/ 163782 w 2459"/>
                <a:gd name="T73" fmla="*/ 78129 h 1584"/>
                <a:gd name="T74" fmla="*/ 161517 w 2459"/>
                <a:gd name="T75" fmla="*/ 73689 h 1584"/>
                <a:gd name="T76" fmla="*/ 157055 w 2459"/>
                <a:gd name="T77" fmla="*/ 37971 h 1584"/>
                <a:gd name="T78" fmla="*/ 152526 w 2459"/>
                <a:gd name="T79" fmla="*/ 20145 h 1584"/>
                <a:gd name="T80" fmla="*/ 148063 w 2459"/>
                <a:gd name="T81" fmla="*/ 4506 h 1584"/>
                <a:gd name="T82" fmla="*/ 145799 w 2459"/>
                <a:gd name="T83" fmla="*/ 2319 h 1584"/>
                <a:gd name="T84" fmla="*/ 143601 w 2459"/>
                <a:gd name="T85" fmla="*/ 66 h 1584"/>
                <a:gd name="T86" fmla="*/ 141336 w 2459"/>
                <a:gd name="T87" fmla="*/ 66 h 15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lnTo>
                    <a:pt x="212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1" name="Google Shape;118;p2"/>
            <p:cNvSpPr>
              <a:spLocks/>
            </p:cNvSpPr>
            <p:nvPr/>
          </p:nvSpPr>
          <p:spPr bwMode="auto">
            <a:xfrm>
              <a:off x="3299928" y="5411849"/>
              <a:ext cx="155832" cy="103377"/>
            </a:xfrm>
            <a:custGeom>
              <a:avLst/>
              <a:gdLst>
                <a:gd name="T0" fmla="*/ 135799 w 2357"/>
                <a:gd name="T1" fmla="*/ 9004 h 1550"/>
                <a:gd name="T2" fmla="*/ 133551 w 2357"/>
                <a:gd name="T3" fmla="*/ 18008 h 1550"/>
                <a:gd name="T4" fmla="*/ 135799 w 2357"/>
                <a:gd name="T5" fmla="*/ 24744 h 1550"/>
                <a:gd name="T6" fmla="*/ 137981 w 2357"/>
                <a:gd name="T7" fmla="*/ 40417 h 1550"/>
                <a:gd name="T8" fmla="*/ 140229 w 2357"/>
                <a:gd name="T9" fmla="*/ 56157 h 1550"/>
                <a:gd name="T10" fmla="*/ 142477 w 2357"/>
                <a:gd name="T11" fmla="*/ 71897 h 1550"/>
                <a:gd name="T12" fmla="*/ 77883 w 2357"/>
                <a:gd name="T13" fmla="*/ 80834 h 1550"/>
                <a:gd name="T14" fmla="*/ 46743 w 2357"/>
                <a:gd name="T15" fmla="*/ 87570 h 1550"/>
                <a:gd name="T16" fmla="*/ 15603 w 2357"/>
                <a:gd name="T17" fmla="*/ 96574 h 1550"/>
                <a:gd name="T18" fmla="*/ 15603 w 2357"/>
                <a:gd name="T19" fmla="*/ 85369 h 1550"/>
                <a:gd name="T20" fmla="*/ 15603 w 2357"/>
                <a:gd name="T21" fmla="*/ 76366 h 1550"/>
                <a:gd name="T22" fmla="*/ 13355 w 2357"/>
                <a:gd name="T23" fmla="*/ 53889 h 1550"/>
                <a:gd name="T24" fmla="*/ 11107 w 2357"/>
                <a:gd name="T25" fmla="*/ 40417 h 1550"/>
                <a:gd name="T26" fmla="*/ 8925 w 2357"/>
                <a:gd name="T27" fmla="*/ 24744 h 1550"/>
                <a:gd name="T28" fmla="*/ 28958 w 2357"/>
                <a:gd name="T29" fmla="*/ 24744 h 1550"/>
                <a:gd name="T30" fmla="*/ 48991 w 2357"/>
                <a:gd name="T31" fmla="*/ 20209 h 1550"/>
                <a:gd name="T32" fmla="*/ 89056 w 2357"/>
                <a:gd name="T33" fmla="*/ 15740 h 1550"/>
                <a:gd name="T34" fmla="*/ 109089 w 2357"/>
                <a:gd name="T35" fmla="*/ 11271 h 1550"/>
                <a:gd name="T36" fmla="*/ 117948 w 2357"/>
                <a:gd name="T37" fmla="*/ 11271 h 1550"/>
                <a:gd name="T38" fmla="*/ 129122 w 2357"/>
                <a:gd name="T39" fmla="*/ 9004 h 1550"/>
                <a:gd name="T40" fmla="*/ 131304 w 2357"/>
                <a:gd name="T41" fmla="*/ 11271 h 1550"/>
                <a:gd name="T42" fmla="*/ 135799 w 2357"/>
                <a:gd name="T43" fmla="*/ 9004 h 1550"/>
                <a:gd name="T44" fmla="*/ 117948 w 2357"/>
                <a:gd name="T45" fmla="*/ 0 h 1550"/>
                <a:gd name="T46" fmla="*/ 100164 w 2357"/>
                <a:gd name="T47" fmla="*/ 2268 h 1550"/>
                <a:gd name="T48" fmla="*/ 69024 w 2357"/>
                <a:gd name="T49" fmla="*/ 6736 h 1550"/>
                <a:gd name="T50" fmla="*/ 35636 w 2357"/>
                <a:gd name="T51" fmla="*/ 11271 h 1550"/>
                <a:gd name="T52" fmla="*/ 20033 w 2357"/>
                <a:gd name="T53" fmla="*/ 13472 h 1550"/>
                <a:gd name="T54" fmla="*/ 4430 w 2357"/>
                <a:gd name="T55" fmla="*/ 20209 h 1550"/>
                <a:gd name="T56" fmla="*/ 0 w 2357"/>
                <a:gd name="T57" fmla="*/ 22476 h 1550"/>
                <a:gd name="T58" fmla="*/ 2248 w 2357"/>
                <a:gd name="T59" fmla="*/ 24744 h 1550"/>
                <a:gd name="T60" fmla="*/ 0 w 2357"/>
                <a:gd name="T61" fmla="*/ 31480 h 1550"/>
                <a:gd name="T62" fmla="*/ 2248 w 2357"/>
                <a:gd name="T63" fmla="*/ 40417 h 1550"/>
                <a:gd name="T64" fmla="*/ 2248 w 2357"/>
                <a:gd name="T65" fmla="*/ 56157 h 1550"/>
                <a:gd name="T66" fmla="*/ 4430 w 2357"/>
                <a:gd name="T67" fmla="*/ 76366 h 1550"/>
                <a:gd name="T68" fmla="*/ 6678 w 2357"/>
                <a:gd name="T69" fmla="*/ 87570 h 1550"/>
                <a:gd name="T70" fmla="*/ 8925 w 2357"/>
                <a:gd name="T71" fmla="*/ 96574 h 1550"/>
                <a:gd name="T72" fmla="*/ 13355 w 2357"/>
                <a:gd name="T73" fmla="*/ 98842 h 1550"/>
                <a:gd name="T74" fmla="*/ 13355 w 2357"/>
                <a:gd name="T75" fmla="*/ 101109 h 1550"/>
                <a:gd name="T76" fmla="*/ 15603 w 2357"/>
                <a:gd name="T77" fmla="*/ 103310 h 1550"/>
                <a:gd name="T78" fmla="*/ 48991 w 2357"/>
                <a:gd name="T79" fmla="*/ 101109 h 1550"/>
                <a:gd name="T80" fmla="*/ 82379 w 2357"/>
                <a:gd name="T81" fmla="*/ 94307 h 1550"/>
                <a:gd name="T82" fmla="*/ 146907 w 2357"/>
                <a:gd name="T83" fmla="*/ 83102 h 1550"/>
                <a:gd name="T84" fmla="*/ 149154 w 2357"/>
                <a:gd name="T85" fmla="*/ 83102 h 1550"/>
                <a:gd name="T86" fmla="*/ 151336 w 2357"/>
                <a:gd name="T87" fmla="*/ 80834 h 1550"/>
                <a:gd name="T88" fmla="*/ 155832 w 2357"/>
                <a:gd name="T89" fmla="*/ 80834 h 1550"/>
                <a:gd name="T90" fmla="*/ 155832 w 2357"/>
                <a:gd name="T91" fmla="*/ 76366 h 1550"/>
                <a:gd name="T92" fmla="*/ 155832 w 2357"/>
                <a:gd name="T93" fmla="*/ 74098 h 1550"/>
                <a:gd name="T94" fmla="*/ 151336 w 2357"/>
                <a:gd name="T95" fmla="*/ 71897 h 1550"/>
                <a:gd name="T96" fmla="*/ 149154 w 2357"/>
                <a:gd name="T97" fmla="*/ 53889 h 1550"/>
                <a:gd name="T98" fmla="*/ 146907 w 2357"/>
                <a:gd name="T99" fmla="*/ 38216 h 1550"/>
                <a:gd name="T100" fmla="*/ 144659 w 2357"/>
                <a:gd name="T101" fmla="*/ 20209 h 1550"/>
                <a:gd name="T102" fmla="*/ 142477 w 2357"/>
                <a:gd name="T103" fmla="*/ 9004 h 1550"/>
                <a:gd name="T104" fmla="*/ 137981 w 2357"/>
                <a:gd name="T105" fmla="*/ 2268 h 1550"/>
                <a:gd name="T106" fmla="*/ 137981 w 2357"/>
                <a:gd name="T107" fmla="*/ 4535 h 1550"/>
                <a:gd name="T108" fmla="*/ 133551 w 2357"/>
                <a:gd name="T109" fmla="*/ 0 h 1550"/>
                <a:gd name="T110" fmla="*/ 117948 w 2357"/>
                <a:gd name="T111" fmla="*/ 0 h 15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lnTo>
                    <a:pt x="17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2" name="Google Shape;119;p2"/>
            <p:cNvSpPr>
              <a:spLocks/>
            </p:cNvSpPr>
            <p:nvPr/>
          </p:nvSpPr>
          <p:spPr bwMode="auto">
            <a:xfrm>
              <a:off x="3136145" y="5437295"/>
              <a:ext cx="157422" cy="103377"/>
            </a:xfrm>
            <a:custGeom>
              <a:avLst/>
              <a:gdLst>
                <a:gd name="T0" fmla="*/ 134857 w 2358"/>
                <a:gd name="T1" fmla="*/ 6803 h 1550"/>
                <a:gd name="T2" fmla="*/ 137127 w 2358"/>
                <a:gd name="T3" fmla="*/ 20275 h 1550"/>
                <a:gd name="T4" fmla="*/ 139397 w 2358"/>
                <a:gd name="T5" fmla="*/ 35949 h 1550"/>
                <a:gd name="T6" fmla="*/ 141600 w 2358"/>
                <a:gd name="T7" fmla="*/ 56157 h 1550"/>
                <a:gd name="T8" fmla="*/ 143870 w 2358"/>
                <a:gd name="T9" fmla="*/ 67428 h 1550"/>
                <a:gd name="T10" fmla="*/ 148343 w 2358"/>
                <a:gd name="T11" fmla="*/ 76432 h 1550"/>
                <a:gd name="T12" fmla="*/ 116898 w 2358"/>
                <a:gd name="T13" fmla="*/ 76432 h 1550"/>
                <a:gd name="T14" fmla="*/ 83184 w 2358"/>
                <a:gd name="T15" fmla="*/ 80901 h 1550"/>
                <a:gd name="T16" fmla="*/ 18025 w 2358"/>
                <a:gd name="T17" fmla="*/ 92106 h 1550"/>
                <a:gd name="T18" fmla="*/ 18025 w 2358"/>
                <a:gd name="T19" fmla="*/ 74165 h 1550"/>
                <a:gd name="T20" fmla="*/ 13486 w 2358"/>
                <a:gd name="T21" fmla="*/ 58425 h 1550"/>
                <a:gd name="T22" fmla="*/ 11283 w 2358"/>
                <a:gd name="T23" fmla="*/ 42685 h 1550"/>
                <a:gd name="T24" fmla="*/ 11283 w 2358"/>
                <a:gd name="T25" fmla="*/ 35949 h 1550"/>
                <a:gd name="T26" fmla="*/ 9013 w 2358"/>
                <a:gd name="T27" fmla="*/ 29212 h 1550"/>
                <a:gd name="T28" fmla="*/ 11283 w 2358"/>
                <a:gd name="T29" fmla="*/ 29212 h 1550"/>
                <a:gd name="T30" fmla="*/ 15756 w 2358"/>
                <a:gd name="T31" fmla="*/ 27011 h 1550"/>
                <a:gd name="T32" fmla="*/ 24768 w 2358"/>
                <a:gd name="T33" fmla="*/ 24744 h 1550"/>
                <a:gd name="T34" fmla="*/ 33714 w 2358"/>
                <a:gd name="T35" fmla="*/ 22476 h 1550"/>
                <a:gd name="T36" fmla="*/ 53943 w 2358"/>
                <a:gd name="T37" fmla="*/ 20275 h 1550"/>
                <a:gd name="T38" fmla="*/ 94400 w 2358"/>
                <a:gd name="T39" fmla="*/ 13539 h 1550"/>
                <a:gd name="T40" fmla="*/ 114628 w 2358"/>
                <a:gd name="T41" fmla="*/ 11271 h 1550"/>
                <a:gd name="T42" fmla="*/ 125911 w 2358"/>
                <a:gd name="T43" fmla="*/ 9004 h 1550"/>
                <a:gd name="T44" fmla="*/ 134857 w 2358"/>
                <a:gd name="T45" fmla="*/ 6803 h 1550"/>
                <a:gd name="T46" fmla="*/ 103413 w 2358"/>
                <a:gd name="T47" fmla="*/ 67 h 1550"/>
                <a:gd name="T48" fmla="*/ 71968 w 2358"/>
                <a:gd name="T49" fmla="*/ 6803 h 1550"/>
                <a:gd name="T50" fmla="*/ 38254 w 2358"/>
                <a:gd name="T51" fmla="*/ 11271 h 1550"/>
                <a:gd name="T52" fmla="*/ 22498 w 2358"/>
                <a:gd name="T53" fmla="*/ 13539 h 1550"/>
                <a:gd name="T54" fmla="*/ 6743 w 2358"/>
                <a:gd name="T55" fmla="*/ 18008 h 1550"/>
                <a:gd name="T56" fmla="*/ 4540 w 2358"/>
                <a:gd name="T57" fmla="*/ 24744 h 1550"/>
                <a:gd name="T58" fmla="*/ 2270 w 2358"/>
                <a:gd name="T59" fmla="*/ 22476 h 1550"/>
                <a:gd name="T60" fmla="*/ 0 w 2358"/>
                <a:gd name="T61" fmla="*/ 31480 h 1550"/>
                <a:gd name="T62" fmla="*/ 2270 w 2358"/>
                <a:gd name="T63" fmla="*/ 40484 h 1550"/>
                <a:gd name="T64" fmla="*/ 4540 w 2358"/>
                <a:gd name="T65" fmla="*/ 58425 h 1550"/>
                <a:gd name="T66" fmla="*/ 6743 w 2358"/>
                <a:gd name="T67" fmla="*/ 76432 h 1550"/>
                <a:gd name="T68" fmla="*/ 9013 w 2358"/>
                <a:gd name="T69" fmla="*/ 92106 h 1550"/>
                <a:gd name="T70" fmla="*/ 9013 w 2358"/>
                <a:gd name="T71" fmla="*/ 96641 h 1550"/>
                <a:gd name="T72" fmla="*/ 11283 w 2358"/>
                <a:gd name="T73" fmla="*/ 98842 h 1550"/>
                <a:gd name="T74" fmla="*/ 15756 w 2358"/>
                <a:gd name="T75" fmla="*/ 101109 h 1550"/>
                <a:gd name="T76" fmla="*/ 20229 w 2358"/>
                <a:gd name="T77" fmla="*/ 103377 h 1550"/>
                <a:gd name="T78" fmla="*/ 29241 w 2358"/>
                <a:gd name="T79" fmla="*/ 103377 h 1550"/>
                <a:gd name="T80" fmla="*/ 31511 w 2358"/>
                <a:gd name="T81" fmla="*/ 101109 h 1550"/>
                <a:gd name="T82" fmla="*/ 92197 w 2358"/>
                <a:gd name="T83" fmla="*/ 94373 h 1550"/>
                <a:gd name="T84" fmla="*/ 125911 w 2358"/>
                <a:gd name="T85" fmla="*/ 89905 h 1550"/>
                <a:gd name="T86" fmla="*/ 157355 w 2358"/>
                <a:gd name="T87" fmla="*/ 80901 h 1550"/>
                <a:gd name="T88" fmla="*/ 152882 w 2358"/>
                <a:gd name="T89" fmla="*/ 78633 h 1550"/>
                <a:gd name="T90" fmla="*/ 155085 w 2358"/>
                <a:gd name="T91" fmla="*/ 76432 h 1550"/>
                <a:gd name="T92" fmla="*/ 155085 w 2358"/>
                <a:gd name="T93" fmla="*/ 65161 h 1550"/>
                <a:gd name="T94" fmla="*/ 152882 w 2358"/>
                <a:gd name="T95" fmla="*/ 53956 h 1550"/>
                <a:gd name="T96" fmla="*/ 148343 w 2358"/>
                <a:gd name="T97" fmla="*/ 33748 h 1550"/>
                <a:gd name="T98" fmla="*/ 146139 w 2358"/>
                <a:gd name="T99" fmla="*/ 18008 h 1550"/>
                <a:gd name="T100" fmla="*/ 143870 w 2358"/>
                <a:gd name="T101" fmla="*/ 11271 h 1550"/>
                <a:gd name="T102" fmla="*/ 141600 w 2358"/>
                <a:gd name="T103" fmla="*/ 2268 h 1550"/>
                <a:gd name="T104" fmla="*/ 143870 w 2358"/>
                <a:gd name="T105" fmla="*/ 2268 h 1550"/>
                <a:gd name="T106" fmla="*/ 137127 w 2358"/>
                <a:gd name="T107" fmla="*/ 67 h 1550"/>
                <a:gd name="T108" fmla="*/ 103413 w 2358"/>
                <a:gd name="T109" fmla="*/ 67 h 15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lnTo>
                    <a:pt x="154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3" name="Google Shape;120;p2"/>
            <p:cNvSpPr>
              <a:spLocks/>
            </p:cNvSpPr>
            <p:nvPr/>
          </p:nvSpPr>
          <p:spPr bwMode="auto">
            <a:xfrm>
              <a:off x="1808395" y="5637686"/>
              <a:ext cx="151061" cy="101786"/>
            </a:xfrm>
            <a:custGeom>
              <a:avLst/>
              <a:gdLst>
                <a:gd name="T0" fmla="*/ 126654 w 2290"/>
                <a:gd name="T1" fmla="*/ 11347 h 1516"/>
                <a:gd name="T2" fmla="*/ 126654 w 2290"/>
                <a:gd name="T3" fmla="*/ 24909 h 1516"/>
                <a:gd name="T4" fmla="*/ 128831 w 2290"/>
                <a:gd name="T5" fmla="*/ 38472 h 1516"/>
                <a:gd name="T6" fmla="*/ 137736 w 2290"/>
                <a:gd name="T7" fmla="*/ 70163 h 1516"/>
                <a:gd name="T8" fmla="*/ 75531 w 2290"/>
                <a:gd name="T9" fmla="*/ 83725 h 1516"/>
                <a:gd name="T10" fmla="*/ 48880 w 2290"/>
                <a:gd name="T11" fmla="*/ 88223 h 1516"/>
                <a:gd name="T12" fmla="*/ 35555 w 2290"/>
                <a:gd name="T13" fmla="*/ 90506 h 1516"/>
                <a:gd name="T14" fmla="*/ 22230 w 2290"/>
                <a:gd name="T15" fmla="*/ 95005 h 1516"/>
                <a:gd name="T16" fmla="*/ 13325 w 2290"/>
                <a:gd name="T17" fmla="*/ 58816 h 1516"/>
                <a:gd name="T18" fmla="*/ 6663 w 2290"/>
                <a:gd name="T19" fmla="*/ 20411 h 1516"/>
                <a:gd name="T20" fmla="*/ 19988 w 2290"/>
                <a:gd name="T21" fmla="*/ 20411 h 1516"/>
                <a:gd name="T22" fmla="*/ 35555 w 2290"/>
                <a:gd name="T23" fmla="*/ 18128 h 1516"/>
                <a:gd name="T24" fmla="*/ 64448 w 2290"/>
                <a:gd name="T25" fmla="*/ 15912 h 1516"/>
                <a:gd name="T26" fmla="*/ 126654 w 2290"/>
                <a:gd name="T27" fmla="*/ 11347 h 1516"/>
                <a:gd name="T28" fmla="*/ 66625 w 2290"/>
                <a:gd name="T29" fmla="*/ 67 h 1516"/>
                <a:gd name="T30" fmla="*/ 33313 w 2290"/>
                <a:gd name="T31" fmla="*/ 4566 h 1516"/>
                <a:gd name="T32" fmla="*/ 17811 w 2290"/>
                <a:gd name="T33" fmla="*/ 9131 h 1516"/>
                <a:gd name="T34" fmla="*/ 4486 w 2290"/>
                <a:gd name="T35" fmla="*/ 13630 h 1516"/>
                <a:gd name="T36" fmla="*/ 2243 w 2290"/>
                <a:gd name="T37" fmla="*/ 15912 h 1516"/>
                <a:gd name="T38" fmla="*/ 0 w 2290"/>
                <a:gd name="T39" fmla="*/ 18128 h 1516"/>
                <a:gd name="T40" fmla="*/ 2243 w 2290"/>
                <a:gd name="T41" fmla="*/ 38472 h 1516"/>
                <a:gd name="T42" fmla="*/ 4486 w 2290"/>
                <a:gd name="T43" fmla="*/ 58816 h 1516"/>
                <a:gd name="T44" fmla="*/ 8905 w 2290"/>
                <a:gd name="T45" fmla="*/ 79159 h 1516"/>
                <a:gd name="T46" fmla="*/ 13325 w 2290"/>
                <a:gd name="T47" fmla="*/ 97288 h 1516"/>
                <a:gd name="T48" fmla="*/ 15568 w 2290"/>
                <a:gd name="T49" fmla="*/ 99503 h 1516"/>
                <a:gd name="T50" fmla="*/ 17811 w 2290"/>
                <a:gd name="T51" fmla="*/ 101786 h 1516"/>
                <a:gd name="T52" fmla="*/ 22230 w 2290"/>
                <a:gd name="T53" fmla="*/ 99503 h 1516"/>
                <a:gd name="T54" fmla="*/ 35555 w 2290"/>
                <a:gd name="T55" fmla="*/ 99503 h 1516"/>
                <a:gd name="T56" fmla="*/ 51123 w 2290"/>
                <a:gd name="T57" fmla="*/ 101786 h 1516"/>
                <a:gd name="T58" fmla="*/ 79950 w 2290"/>
                <a:gd name="T59" fmla="*/ 97288 h 1516"/>
                <a:gd name="T60" fmla="*/ 111086 w 2290"/>
                <a:gd name="T61" fmla="*/ 90506 h 1516"/>
                <a:gd name="T62" fmla="*/ 139979 w 2290"/>
                <a:gd name="T63" fmla="*/ 81442 h 1516"/>
                <a:gd name="T64" fmla="*/ 139979 w 2290"/>
                <a:gd name="T65" fmla="*/ 83725 h 1516"/>
                <a:gd name="T66" fmla="*/ 142156 w 2290"/>
                <a:gd name="T67" fmla="*/ 85941 h 1516"/>
                <a:gd name="T68" fmla="*/ 146641 w 2290"/>
                <a:gd name="T69" fmla="*/ 88223 h 1516"/>
                <a:gd name="T70" fmla="*/ 151061 w 2290"/>
                <a:gd name="T71" fmla="*/ 85941 h 1516"/>
                <a:gd name="T72" fmla="*/ 151061 w 2290"/>
                <a:gd name="T73" fmla="*/ 81442 h 1516"/>
                <a:gd name="T74" fmla="*/ 142156 w 2290"/>
                <a:gd name="T75" fmla="*/ 45253 h 1516"/>
                <a:gd name="T76" fmla="*/ 135493 w 2290"/>
                <a:gd name="T77" fmla="*/ 9131 h 1516"/>
                <a:gd name="T78" fmla="*/ 135493 w 2290"/>
                <a:gd name="T79" fmla="*/ 6848 h 1516"/>
                <a:gd name="T80" fmla="*/ 135493 w 2290"/>
                <a:gd name="T81" fmla="*/ 2350 h 1516"/>
                <a:gd name="T82" fmla="*/ 133316 w 2290"/>
                <a:gd name="T83" fmla="*/ 67 h 1516"/>
                <a:gd name="T84" fmla="*/ 66625 w 2290"/>
                <a:gd name="T85" fmla="*/ 67 h 15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lnTo>
                    <a:pt x="101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4" name="Google Shape;121;p2"/>
            <p:cNvSpPr>
              <a:spLocks/>
            </p:cNvSpPr>
            <p:nvPr/>
          </p:nvSpPr>
          <p:spPr bwMode="auto">
            <a:xfrm>
              <a:off x="1970587" y="5607469"/>
              <a:ext cx="163782" cy="106557"/>
            </a:xfrm>
            <a:custGeom>
              <a:avLst/>
              <a:gdLst>
                <a:gd name="T0" fmla="*/ 112209 w 2458"/>
                <a:gd name="T1" fmla="*/ 66 h 1617"/>
                <a:gd name="T2" fmla="*/ 76294 w 2458"/>
                <a:gd name="T3" fmla="*/ 4481 h 1617"/>
                <a:gd name="T4" fmla="*/ 38180 w 2458"/>
                <a:gd name="T5" fmla="*/ 11137 h 1617"/>
                <a:gd name="T6" fmla="*/ 4531 w 2458"/>
                <a:gd name="T7" fmla="*/ 24448 h 1617"/>
                <a:gd name="T8" fmla="*/ 0 w 2458"/>
                <a:gd name="T9" fmla="*/ 24448 h 1617"/>
                <a:gd name="T10" fmla="*/ 0 w 2458"/>
                <a:gd name="T11" fmla="*/ 26689 h 1617"/>
                <a:gd name="T12" fmla="*/ 2265 w 2458"/>
                <a:gd name="T13" fmla="*/ 48830 h 1617"/>
                <a:gd name="T14" fmla="*/ 6730 w 2458"/>
                <a:gd name="T15" fmla="*/ 68797 h 1617"/>
                <a:gd name="T16" fmla="*/ 11261 w 2458"/>
                <a:gd name="T17" fmla="*/ 86590 h 1617"/>
                <a:gd name="T18" fmla="*/ 15725 w 2458"/>
                <a:gd name="T19" fmla="*/ 104316 h 1617"/>
                <a:gd name="T20" fmla="*/ 17991 w 2458"/>
                <a:gd name="T21" fmla="*/ 106557 h 1617"/>
                <a:gd name="T22" fmla="*/ 24721 w 2458"/>
                <a:gd name="T23" fmla="*/ 106557 h 1617"/>
                <a:gd name="T24" fmla="*/ 24721 w 2458"/>
                <a:gd name="T25" fmla="*/ 102076 h 1617"/>
                <a:gd name="T26" fmla="*/ 20190 w 2458"/>
                <a:gd name="T27" fmla="*/ 82109 h 1617"/>
                <a:gd name="T28" fmla="*/ 15725 w 2458"/>
                <a:gd name="T29" fmla="*/ 62142 h 1617"/>
                <a:gd name="T30" fmla="*/ 11261 w 2458"/>
                <a:gd name="T31" fmla="*/ 44415 h 1617"/>
                <a:gd name="T32" fmla="*/ 6730 w 2458"/>
                <a:gd name="T33" fmla="*/ 26689 h 1617"/>
                <a:gd name="T34" fmla="*/ 22455 w 2458"/>
                <a:gd name="T35" fmla="*/ 26689 h 1617"/>
                <a:gd name="T36" fmla="*/ 40379 w 2458"/>
                <a:gd name="T37" fmla="*/ 24448 h 1617"/>
                <a:gd name="T38" fmla="*/ 74028 w 2458"/>
                <a:gd name="T39" fmla="*/ 17792 h 1617"/>
                <a:gd name="T40" fmla="*/ 109943 w 2458"/>
                <a:gd name="T41" fmla="*/ 13377 h 1617"/>
                <a:gd name="T42" fmla="*/ 125668 w 2458"/>
                <a:gd name="T43" fmla="*/ 11137 h 1617"/>
                <a:gd name="T44" fmla="*/ 143592 w 2458"/>
                <a:gd name="T45" fmla="*/ 13377 h 1617"/>
                <a:gd name="T46" fmla="*/ 143592 w 2458"/>
                <a:gd name="T47" fmla="*/ 24448 h 1617"/>
                <a:gd name="T48" fmla="*/ 143592 w 2458"/>
                <a:gd name="T49" fmla="*/ 35519 h 1617"/>
                <a:gd name="T50" fmla="*/ 148057 w 2458"/>
                <a:gd name="T51" fmla="*/ 59967 h 1617"/>
                <a:gd name="T52" fmla="*/ 152588 w 2458"/>
                <a:gd name="T53" fmla="*/ 84349 h 1617"/>
                <a:gd name="T54" fmla="*/ 121137 w 2458"/>
                <a:gd name="T55" fmla="*/ 88765 h 1617"/>
                <a:gd name="T56" fmla="*/ 89754 w 2458"/>
                <a:gd name="T57" fmla="*/ 93246 h 1617"/>
                <a:gd name="T58" fmla="*/ 56104 w 2458"/>
                <a:gd name="T59" fmla="*/ 95420 h 1617"/>
                <a:gd name="T60" fmla="*/ 40379 w 2458"/>
                <a:gd name="T61" fmla="*/ 97661 h 1617"/>
                <a:gd name="T62" fmla="*/ 24721 w 2458"/>
                <a:gd name="T63" fmla="*/ 102076 h 1617"/>
                <a:gd name="T64" fmla="*/ 40379 w 2458"/>
                <a:gd name="T65" fmla="*/ 104316 h 1617"/>
                <a:gd name="T66" fmla="*/ 53839 w 2458"/>
                <a:gd name="T67" fmla="*/ 106557 h 1617"/>
                <a:gd name="T68" fmla="*/ 83024 w 2458"/>
                <a:gd name="T69" fmla="*/ 104316 h 1617"/>
                <a:gd name="T70" fmla="*/ 121137 w 2458"/>
                <a:gd name="T71" fmla="*/ 99901 h 1617"/>
                <a:gd name="T72" fmla="*/ 139128 w 2458"/>
                <a:gd name="T73" fmla="*/ 97661 h 1617"/>
                <a:gd name="T74" fmla="*/ 157052 w 2458"/>
                <a:gd name="T75" fmla="*/ 91005 h 1617"/>
                <a:gd name="T76" fmla="*/ 161517 w 2458"/>
                <a:gd name="T77" fmla="*/ 88765 h 1617"/>
                <a:gd name="T78" fmla="*/ 163782 w 2458"/>
                <a:gd name="T79" fmla="*/ 88765 h 1617"/>
                <a:gd name="T80" fmla="*/ 163782 w 2458"/>
                <a:gd name="T81" fmla="*/ 84349 h 1617"/>
                <a:gd name="T82" fmla="*/ 154787 w 2458"/>
                <a:gd name="T83" fmla="*/ 40000 h 1617"/>
                <a:gd name="T84" fmla="*/ 154787 w 2458"/>
                <a:gd name="T85" fmla="*/ 26689 h 1617"/>
                <a:gd name="T86" fmla="*/ 152588 w 2458"/>
                <a:gd name="T87" fmla="*/ 11137 h 1617"/>
                <a:gd name="T88" fmla="*/ 152588 w 2458"/>
                <a:gd name="T89" fmla="*/ 8896 h 1617"/>
                <a:gd name="T90" fmla="*/ 152588 w 2458"/>
                <a:gd name="T91" fmla="*/ 4481 h 1617"/>
                <a:gd name="T92" fmla="*/ 152588 w 2458"/>
                <a:gd name="T93" fmla="*/ 2241 h 1617"/>
                <a:gd name="T94" fmla="*/ 148057 w 2458"/>
                <a:gd name="T95" fmla="*/ 66 h 1617"/>
                <a:gd name="T96" fmla="*/ 112209 w 2458"/>
                <a:gd name="T97" fmla="*/ 66 h 16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5" name="Google Shape;122;p2"/>
            <p:cNvSpPr>
              <a:spLocks/>
            </p:cNvSpPr>
            <p:nvPr/>
          </p:nvSpPr>
          <p:spPr bwMode="auto">
            <a:xfrm>
              <a:off x="1816345" y="5739472"/>
              <a:ext cx="154242" cy="147908"/>
            </a:xfrm>
            <a:custGeom>
              <a:avLst/>
              <a:gdLst>
                <a:gd name="T0" fmla="*/ 127362 w 2324"/>
                <a:gd name="T1" fmla="*/ 11239 h 2224"/>
                <a:gd name="T2" fmla="*/ 129619 w 2324"/>
                <a:gd name="T3" fmla="*/ 35913 h 2224"/>
                <a:gd name="T4" fmla="*/ 134066 w 2324"/>
                <a:gd name="T5" fmla="*/ 60520 h 2224"/>
                <a:gd name="T6" fmla="*/ 138579 w 2324"/>
                <a:gd name="T7" fmla="*/ 91844 h 2224"/>
                <a:gd name="T8" fmla="*/ 143026 w 2324"/>
                <a:gd name="T9" fmla="*/ 120973 h 2224"/>
                <a:gd name="T10" fmla="*/ 118469 w 2324"/>
                <a:gd name="T11" fmla="*/ 120973 h 2224"/>
                <a:gd name="T12" fmla="*/ 93846 w 2324"/>
                <a:gd name="T13" fmla="*/ 125429 h 2224"/>
                <a:gd name="T14" fmla="*/ 91656 w 2324"/>
                <a:gd name="T15" fmla="*/ 125429 h 2224"/>
                <a:gd name="T16" fmla="*/ 93846 w 2324"/>
                <a:gd name="T17" fmla="*/ 123234 h 2224"/>
                <a:gd name="T18" fmla="*/ 91656 w 2324"/>
                <a:gd name="T19" fmla="*/ 111995 h 2224"/>
                <a:gd name="T20" fmla="*/ 89399 w 2324"/>
                <a:gd name="T21" fmla="*/ 100822 h 2224"/>
                <a:gd name="T22" fmla="*/ 87143 w 2324"/>
                <a:gd name="T23" fmla="*/ 78410 h 2224"/>
                <a:gd name="T24" fmla="*/ 84953 w 2324"/>
                <a:gd name="T25" fmla="*/ 76215 h 2224"/>
                <a:gd name="T26" fmla="*/ 80439 w 2324"/>
                <a:gd name="T27" fmla="*/ 73954 h 2224"/>
                <a:gd name="T28" fmla="*/ 78249 w 2324"/>
                <a:gd name="T29" fmla="*/ 76215 h 2224"/>
                <a:gd name="T30" fmla="*/ 75993 w 2324"/>
                <a:gd name="T31" fmla="*/ 80671 h 2224"/>
                <a:gd name="T32" fmla="*/ 78249 w 2324"/>
                <a:gd name="T33" fmla="*/ 103083 h 2224"/>
                <a:gd name="T34" fmla="*/ 80439 w 2324"/>
                <a:gd name="T35" fmla="*/ 114256 h 2224"/>
                <a:gd name="T36" fmla="*/ 84953 w 2324"/>
                <a:gd name="T37" fmla="*/ 125429 h 2224"/>
                <a:gd name="T38" fmla="*/ 87143 w 2324"/>
                <a:gd name="T39" fmla="*/ 125429 h 2224"/>
                <a:gd name="T40" fmla="*/ 58073 w 2324"/>
                <a:gd name="T41" fmla="*/ 129952 h 2224"/>
                <a:gd name="T42" fmla="*/ 44666 w 2324"/>
                <a:gd name="T43" fmla="*/ 134407 h 2224"/>
                <a:gd name="T44" fmla="*/ 31260 w 2324"/>
                <a:gd name="T45" fmla="*/ 138863 h 2224"/>
                <a:gd name="T46" fmla="*/ 24557 w 2324"/>
                <a:gd name="T47" fmla="*/ 107539 h 2224"/>
                <a:gd name="T48" fmla="*/ 17853 w 2324"/>
                <a:gd name="T49" fmla="*/ 78410 h 2224"/>
                <a:gd name="T50" fmla="*/ 13407 w 2324"/>
                <a:gd name="T51" fmla="*/ 51542 h 2224"/>
                <a:gd name="T52" fmla="*/ 6703 w 2324"/>
                <a:gd name="T53" fmla="*/ 29196 h 2224"/>
                <a:gd name="T54" fmla="*/ 67033 w 2324"/>
                <a:gd name="T55" fmla="*/ 20218 h 2224"/>
                <a:gd name="T56" fmla="*/ 127362 w 2324"/>
                <a:gd name="T57" fmla="*/ 11239 h 2224"/>
                <a:gd name="T58" fmla="*/ 125172 w 2324"/>
                <a:gd name="T59" fmla="*/ 67 h 2224"/>
                <a:gd name="T60" fmla="*/ 64776 w 2324"/>
                <a:gd name="T61" fmla="*/ 6784 h 2224"/>
                <a:gd name="T62" fmla="*/ 4447 w 2324"/>
                <a:gd name="T63" fmla="*/ 17956 h 2224"/>
                <a:gd name="T64" fmla="*/ 2257 w 2324"/>
                <a:gd name="T65" fmla="*/ 20218 h 2224"/>
                <a:gd name="T66" fmla="*/ 0 w 2324"/>
                <a:gd name="T67" fmla="*/ 24674 h 2224"/>
                <a:gd name="T68" fmla="*/ 0 w 2324"/>
                <a:gd name="T69" fmla="*/ 38108 h 2224"/>
                <a:gd name="T70" fmla="*/ 2257 w 2324"/>
                <a:gd name="T71" fmla="*/ 51542 h 2224"/>
                <a:gd name="T72" fmla="*/ 6703 w 2324"/>
                <a:gd name="T73" fmla="*/ 78410 h 2224"/>
                <a:gd name="T74" fmla="*/ 13407 w 2324"/>
                <a:gd name="T75" fmla="*/ 111995 h 2224"/>
                <a:gd name="T76" fmla="*/ 17853 w 2324"/>
                <a:gd name="T77" fmla="*/ 129952 h 2224"/>
                <a:gd name="T78" fmla="*/ 24557 w 2324"/>
                <a:gd name="T79" fmla="*/ 143386 h 2224"/>
                <a:gd name="T80" fmla="*/ 26813 w 2324"/>
                <a:gd name="T81" fmla="*/ 147841 h 2224"/>
                <a:gd name="T82" fmla="*/ 31260 w 2324"/>
                <a:gd name="T83" fmla="*/ 145580 h 2224"/>
                <a:gd name="T84" fmla="*/ 58073 w 2324"/>
                <a:gd name="T85" fmla="*/ 145580 h 2224"/>
                <a:gd name="T86" fmla="*/ 87143 w 2324"/>
                <a:gd name="T87" fmla="*/ 141124 h 2224"/>
                <a:gd name="T88" fmla="*/ 116212 w 2324"/>
                <a:gd name="T89" fmla="*/ 136669 h 2224"/>
                <a:gd name="T90" fmla="*/ 131876 w 2324"/>
                <a:gd name="T91" fmla="*/ 134407 h 2224"/>
                <a:gd name="T92" fmla="*/ 145282 w 2324"/>
                <a:gd name="T93" fmla="*/ 129952 h 2224"/>
                <a:gd name="T94" fmla="*/ 147472 w 2324"/>
                <a:gd name="T95" fmla="*/ 132146 h 2224"/>
                <a:gd name="T96" fmla="*/ 149729 w 2324"/>
                <a:gd name="T97" fmla="*/ 132146 h 2224"/>
                <a:gd name="T98" fmla="*/ 151985 w 2324"/>
                <a:gd name="T99" fmla="*/ 129952 h 2224"/>
                <a:gd name="T100" fmla="*/ 154176 w 2324"/>
                <a:gd name="T101" fmla="*/ 127690 h 2224"/>
                <a:gd name="T102" fmla="*/ 154176 w 2324"/>
                <a:gd name="T103" fmla="*/ 114256 h 2224"/>
                <a:gd name="T104" fmla="*/ 151985 w 2324"/>
                <a:gd name="T105" fmla="*/ 98561 h 2224"/>
                <a:gd name="T106" fmla="*/ 147472 w 2324"/>
                <a:gd name="T107" fmla="*/ 69498 h 2224"/>
                <a:gd name="T108" fmla="*/ 143026 w 2324"/>
                <a:gd name="T109" fmla="*/ 35913 h 2224"/>
                <a:gd name="T110" fmla="*/ 138579 w 2324"/>
                <a:gd name="T111" fmla="*/ 17956 h 2224"/>
                <a:gd name="T112" fmla="*/ 131876 w 2324"/>
                <a:gd name="T113" fmla="*/ 2328 h 2224"/>
                <a:gd name="T114" fmla="*/ 129619 w 2324"/>
                <a:gd name="T115" fmla="*/ 67 h 2224"/>
                <a:gd name="T116" fmla="*/ 125172 w 2324"/>
                <a:gd name="T117" fmla="*/ 67 h 22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6" name="Google Shape;123;p2"/>
            <p:cNvSpPr>
              <a:spLocks/>
            </p:cNvSpPr>
            <p:nvPr/>
          </p:nvSpPr>
          <p:spPr bwMode="auto">
            <a:xfrm>
              <a:off x="2046913" y="5784003"/>
              <a:ext cx="42933" cy="50893"/>
            </a:xfrm>
            <a:custGeom>
              <a:avLst/>
              <a:gdLst>
                <a:gd name="T0" fmla="*/ 9109 w 641"/>
                <a:gd name="T1" fmla="*/ 0 h 775"/>
                <a:gd name="T2" fmla="*/ 4555 w 641"/>
                <a:gd name="T3" fmla="*/ 4465 h 775"/>
                <a:gd name="T4" fmla="*/ 2344 w 641"/>
                <a:gd name="T5" fmla="*/ 11098 h 775"/>
                <a:gd name="T6" fmla="*/ 2344 w 641"/>
                <a:gd name="T7" fmla="*/ 15498 h 775"/>
                <a:gd name="T8" fmla="*/ 6832 w 641"/>
                <a:gd name="T9" fmla="*/ 15498 h 775"/>
                <a:gd name="T10" fmla="*/ 15874 w 641"/>
                <a:gd name="T11" fmla="*/ 8865 h 775"/>
                <a:gd name="T12" fmla="*/ 11319 w 641"/>
                <a:gd name="T13" fmla="*/ 26530 h 775"/>
                <a:gd name="T14" fmla="*/ 2344 w 641"/>
                <a:gd name="T15" fmla="*/ 42028 h 775"/>
                <a:gd name="T16" fmla="*/ 67 w 641"/>
                <a:gd name="T17" fmla="*/ 46428 h 775"/>
                <a:gd name="T18" fmla="*/ 67 w 641"/>
                <a:gd name="T19" fmla="*/ 48660 h 775"/>
                <a:gd name="T20" fmla="*/ 2344 w 641"/>
                <a:gd name="T21" fmla="*/ 50893 h 775"/>
                <a:gd name="T22" fmla="*/ 6832 w 641"/>
                <a:gd name="T23" fmla="*/ 50893 h 775"/>
                <a:gd name="T24" fmla="*/ 24849 w 641"/>
                <a:gd name="T25" fmla="*/ 46428 h 775"/>
                <a:gd name="T26" fmla="*/ 33891 w 641"/>
                <a:gd name="T27" fmla="*/ 44260 h 775"/>
                <a:gd name="T28" fmla="*/ 42933 w 641"/>
                <a:gd name="T29" fmla="*/ 39795 h 775"/>
                <a:gd name="T30" fmla="*/ 42933 w 641"/>
                <a:gd name="T31" fmla="*/ 35395 h 775"/>
                <a:gd name="T32" fmla="*/ 42933 w 641"/>
                <a:gd name="T33" fmla="*/ 33163 h 775"/>
                <a:gd name="T34" fmla="*/ 31614 w 641"/>
                <a:gd name="T35" fmla="*/ 33163 h 775"/>
                <a:gd name="T36" fmla="*/ 22639 w 641"/>
                <a:gd name="T37" fmla="*/ 35395 h 775"/>
                <a:gd name="T38" fmla="*/ 18084 w 641"/>
                <a:gd name="T39" fmla="*/ 37628 h 775"/>
                <a:gd name="T40" fmla="*/ 24849 w 641"/>
                <a:gd name="T41" fmla="*/ 22130 h 775"/>
                <a:gd name="T42" fmla="*/ 29403 w 641"/>
                <a:gd name="T43" fmla="*/ 4465 h 775"/>
                <a:gd name="T44" fmla="*/ 27126 w 641"/>
                <a:gd name="T45" fmla="*/ 0 h 775"/>
                <a:gd name="T46" fmla="*/ 9109 w 641"/>
                <a:gd name="T47" fmla="*/ 0 h 7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7" name="Google Shape;124;p2"/>
            <p:cNvSpPr>
              <a:spLocks/>
            </p:cNvSpPr>
            <p:nvPr/>
          </p:nvSpPr>
          <p:spPr bwMode="auto">
            <a:xfrm>
              <a:off x="2135960" y="5585203"/>
              <a:ext cx="159012" cy="106557"/>
            </a:xfrm>
            <a:custGeom>
              <a:avLst/>
              <a:gdLst>
                <a:gd name="T0" fmla="*/ 127635 w 2392"/>
                <a:gd name="T1" fmla="*/ 66 h 1617"/>
                <a:gd name="T2" fmla="*/ 111947 w 2392"/>
                <a:gd name="T3" fmla="*/ 2306 h 1617"/>
                <a:gd name="T4" fmla="*/ 80636 w 2392"/>
                <a:gd name="T5" fmla="*/ 6722 h 1617"/>
                <a:gd name="T6" fmla="*/ 44805 w 2392"/>
                <a:gd name="T7" fmla="*/ 11137 h 1617"/>
                <a:gd name="T8" fmla="*/ 8974 w 2392"/>
                <a:gd name="T9" fmla="*/ 20033 h 1617"/>
                <a:gd name="T10" fmla="*/ 6781 w 2392"/>
                <a:gd name="T11" fmla="*/ 17792 h 1617"/>
                <a:gd name="T12" fmla="*/ 2260 w 2392"/>
                <a:gd name="T13" fmla="*/ 17792 h 1617"/>
                <a:gd name="T14" fmla="*/ 66 w 2392"/>
                <a:gd name="T15" fmla="*/ 20033 h 1617"/>
                <a:gd name="T16" fmla="*/ 4520 w 2392"/>
                <a:gd name="T17" fmla="*/ 62208 h 1617"/>
                <a:gd name="T18" fmla="*/ 8974 w 2392"/>
                <a:gd name="T19" fmla="*/ 102142 h 1617"/>
                <a:gd name="T20" fmla="*/ 11235 w 2392"/>
                <a:gd name="T21" fmla="*/ 106557 h 1617"/>
                <a:gd name="T22" fmla="*/ 15688 w 2392"/>
                <a:gd name="T23" fmla="*/ 106557 h 1617"/>
                <a:gd name="T24" fmla="*/ 17949 w 2392"/>
                <a:gd name="T25" fmla="*/ 104316 h 1617"/>
                <a:gd name="T26" fmla="*/ 20209 w 2392"/>
                <a:gd name="T27" fmla="*/ 99901 h 1617"/>
                <a:gd name="T28" fmla="*/ 15688 w 2392"/>
                <a:gd name="T29" fmla="*/ 62208 h 1617"/>
                <a:gd name="T30" fmla="*/ 8974 w 2392"/>
                <a:gd name="T31" fmla="*/ 24448 h 1617"/>
                <a:gd name="T32" fmla="*/ 47065 w 2392"/>
                <a:gd name="T33" fmla="*/ 22274 h 1617"/>
                <a:gd name="T34" fmla="*/ 82830 w 2392"/>
                <a:gd name="T35" fmla="*/ 15618 h 1617"/>
                <a:gd name="T36" fmla="*/ 111947 w 2392"/>
                <a:gd name="T37" fmla="*/ 13377 h 1617"/>
                <a:gd name="T38" fmla="*/ 127635 w 2392"/>
                <a:gd name="T39" fmla="*/ 11137 h 1617"/>
                <a:gd name="T40" fmla="*/ 143257 w 2392"/>
                <a:gd name="T41" fmla="*/ 6722 h 1617"/>
                <a:gd name="T42" fmla="*/ 143257 w 2392"/>
                <a:gd name="T43" fmla="*/ 22274 h 1617"/>
                <a:gd name="T44" fmla="*/ 143257 w 2392"/>
                <a:gd name="T45" fmla="*/ 40000 h 1617"/>
                <a:gd name="T46" fmla="*/ 147777 w 2392"/>
                <a:gd name="T47" fmla="*/ 75519 h 1617"/>
                <a:gd name="T48" fmla="*/ 116401 w 2392"/>
                <a:gd name="T49" fmla="*/ 77694 h 1617"/>
                <a:gd name="T50" fmla="*/ 87350 w 2392"/>
                <a:gd name="T51" fmla="*/ 84349 h 1617"/>
                <a:gd name="T52" fmla="*/ 55973 w 2392"/>
                <a:gd name="T53" fmla="*/ 88830 h 1617"/>
                <a:gd name="T54" fmla="*/ 42545 w 2392"/>
                <a:gd name="T55" fmla="*/ 91005 h 1617"/>
                <a:gd name="T56" fmla="*/ 29117 w 2392"/>
                <a:gd name="T57" fmla="*/ 97661 h 1617"/>
                <a:gd name="T58" fmla="*/ 42545 w 2392"/>
                <a:gd name="T59" fmla="*/ 99901 h 1617"/>
                <a:gd name="T60" fmla="*/ 55973 w 2392"/>
                <a:gd name="T61" fmla="*/ 97661 h 1617"/>
                <a:gd name="T62" fmla="*/ 85090 w 2392"/>
                <a:gd name="T63" fmla="*/ 93246 h 1617"/>
                <a:gd name="T64" fmla="*/ 118661 w 2392"/>
                <a:gd name="T65" fmla="*/ 88830 h 1617"/>
                <a:gd name="T66" fmla="*/ 143257 w 2392"/>
                <a:gd name="T67" fmla="*/ 84349 h 1617"/>
                <a:gd name="T68" fmla="*/ 145517 w 2392"/>
                <a:gd name="T69" fmla="*/ 88830 h 1617"/>
                <a:gd name="T70" fmla="*/ 149971 w 2392"/>
                <a:gd name="T71" fmla="*/ 88830 h 1617"/>
                <a:gd name="T72" fmla="*/ 154492 w 2392"/>
                <a:gd name="T73" fmla="*/ 86590 h 1617"/>
                <a:gd name="T74" fmla="*/ 156685 w 2392"/>
                <a:gd name="T75" fmla="*/ 84349 h 1617"/>
                <a:gd name="T76" fmla="*/ 156685 w 2392"/>
                <a:gd name="T77" fmla="*/ 79934 h 1617"/>
                <a:gd name="T78" fmla="*/ 158946 w 2392"/>
                <a:gd name="T79" fmla="*/ 77694 h 1617"/>
                <a:gd name="T80" fmla="*/ 154492 w 2392"/>
                <a:gd name="T81" fmla="*/ 37760 h 1617"/>
                <a:gd name="T82" fmla="*/ 152231 w 2392"/>
                <a:gd name="T83" fmla="*/ 17792 h 1617"/>
                <a:gd name="T84" fmla="*/ 145517 w 2392"/>
                <a:gd name="T85" fmla="*/ 66 h 1617"/>
                <a:gd name="T86" fmla="*/ 143257 w 2392"/>
                <a:gd name="T87" fmla="*/ 66 h 1617"/>
                <a:gd name="T88" fmla="*/ 143257 w 2392"/>
                <a:gd name="T89" fmla="*/ 2306 h 1617"/>
                <a:gd name="T90" fmla="*/ 127635 w 2392"/>
                <a:gd name="T91" fmla="*/ 66 h 16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8" name="Google Shape;125;p2"/>
            <p:cNvSpPr>
              <a:spLocks/>
            </p:cNvSpPr>
            <p:nvPr/>
          </p:nvSpPr>
          <p:spPr bwMode="auto">
            <a:xfrm>
              <a:off x="1980128" y="5712435"/>
              <a:ext cx="154241" cy="152679"/>
            </a:xfrm>
            <a:custGeom>
              <a:avLst/>
              <a:gdLst>
                <a:gd name="T0" fmla="*/ 129685 w 2324"/>
                <a:gd name="T1" fmla="*/ 67 h 2291"/>
                <a:gd name="T2" fmla="*/ 129685 w 2324"/>
                <a:gd name="T3" fmla="*/ 2333 h 2291"/>
                <a:gd name="T4" fmla="*/ 129685 w 2324"/>
                <a:gd name="T5" fmla="*/ 6798 h 2291"/>
                <a:gd name="T6" fmla="*/ 96168 w 2324"/>
                <a:gd name="T7" fmla="*/ 9063 h 2291"/>
                <a:gd name="T8" fmla="*/ 62652 w 2324"/>
                <a:gd name="T9" fmla="*/ 11263 h 2291"/>
                <a:gd name="T10" fmla="*/ 33583 w 2324"/>
                <a:gd name="T11" fmla="*/ 13529 h 2291"/>
                <a:gd name="T12" fmla="*/ 17920 w 2324"/>
                <a:gd name="T13" fmla="*/ 15794 h 2291"/>
                <a:gd name="T14" fmla="*/ 11216 w 2324"/>
                <a:gd name="T15" fmla="*/ 20259 h 2291"/>
                <a:gd name="T16" fmla="*/ 6770 w 2324"/>
                <a:gd name="T17" fmla="*/ 22525 h 2291"/>
                <a:gd name="T18" fmla="*/ 6770 w 2324"/>
                <a:gd name="T19" fmla="*/ 24725 h 2291"/>
                <a:gd name="T20" fmla="*/ 17920 w 2324"/>
                <a:gd name="T21" fmla="*/ 26990 h 2291"/>
                <a:gd name="T22" fmla="*/ 29136 w 2324"/>
                <a:gd name="T23" fmla="*/ 26990 h 2291"/>
                <a:gd name="T24" fmla="*/ 55949 w 2324"/>
                <a:gd name="T25" fmla="*/ 24725 h 2291"/>
                <a:gd name="T26" fmla="*/ 91655 w 2324"/>
                <a:gd name="T27" fmla="*/ 22525 h 2291"/>
                <a:gd name="T28" fmla="*/ 129685 w 2324"/>
                <a:gd name="T29" fmla="*/ 17994 h 2291"/>
                <a:gd name="T30" fmla="*/ 131875 w 2324"/>
                <a:gd name="T31" fmla="*/ 40452 h 2291"/>
                <a:gd name="T32" fmla="*/ 134131 w 2324"/>
                <a:gd name="T33" fmla="*/ 62911 h 2291"/>
                <a:gd name="T34" fmla="*/ 138578 w 2324"/>
                <a:gd name="T35" fmla="*/ 92034 h 2291"/>
                <a:gd name="T36" fmla="*/ 140835 w 2324"/>
                <a:gd name="T37" fmla="*/ 105496 h 2291"/>
                <a:gd name="T38" fmla="*/ 145281 w 2324"/>
                <a:gd name="T39" fmla="*/ 121224 h 2291"/>
                <a:gd name="T40" fmla="*/ 143091 w 2324"/>
                <a:gd name="T41" fmla="*/ 121224 h 2291"/>
                <a:gd name="T42" fmla="*/ 84952 w 2324"/>
                <a:gd name="T43" fmla="*/ 127954 h 2291"/>
                <a:gd name="T44" fmla="*/ 53692 w 2324"/>
                <a:gd name="T45" fmla="*/ 132420 h 2291"/>
                <a:gd name="T46" fmla="*/ 26879 w 2324"/>
                <a:gd name="T47" fmla="*/ 141416 h 2291"/>
                <a:gd name="T48" fmla="*/ 20176 w 2324"/>
                <a:gd name="T49" fmla="*/ 112227 h 2291"/>
                <a:gd name="T50" fmla="*/ 15729 w 2324"/>
                <a:gd name="T51" fmla="*/ 83104 h 2291"/>
                <a:gd name="T52" fmla="*/ 13473 w 2324"/>
                <a:gd name="T53" fmla="*/ 53914 h 2291"/>
                <a:gd name="T54" fmla="*/ 11216 w 2324"/>
                <a:gd name="T55" fmla="*/ 38186 h 2291"/>
                <a:gd name="T56" fmla="*/ 4513 w 2324"/>
                <a:gd name="T57" fmla="*/ 24725 h 2291"/>
                <a:gd name="T58" fmla="*/ 2323 w 2324"/>
                <a:gd name="T59" fmla="*/ 33721 h 2291"/>
                <a:gd name="T60" fmla="*/ 66 w 2324"/>
                <a:gd name="T61" fmla="*/ 42718 h 2291"/>
                <a:gd name="T62" fmla="*/ 66 w 2324"/>
                <a:gd name="T63" fmla="*/ 65110 h 2291"/>
                <a:gd name="T64" fmla="*/ 6770 w 2324"/>
                <a:gd name="T65" fmla="*/ 105496 h 2291"/>
                <a:gd name="T66" fmla="*/ 6770 w 2324"/>
                <a:gd name="T67" fmla="*/ 118958 h 2291"/>
                <a:gd name="T68" fmla="*/ 9026 w 2324"/>
                <a:gd name="T69" fmla="*/ 132420 h 2291"/>
                <a:gd name="T70" fmla="*/ 11216 w 2324"/>
                <a:gd name="T71" fmla="*/ 139150 h 2291"/>
                <a:gd name="T72" fmla="*/ 13473 w 2324"/>
                <a:gd name="T73" fmla="*/ 145881 h 2291"/>
                <a:gd name="T74" fmla="*/ 17920 w 2324"/>
                <a:gd name="T75" fmla="*/ 150413 h 2291"/>
                <a:gd name="T76" fmla="*/ 24623 w 2324"/>
                <a:gd name="T77" fmla="*/ 152612 h 2291"/>
                <a:gd name="T78" fmla="*/ 26879 w 2324"/>
                <a:gd name="T79" fmla="*/ 152612 h 2291"/>
                <a:gd name="T80" fmla="*/ 29136 w 2324"/>
                <a:gd name="T81" fmla="*/ 148147 h 2291"/>
                <a:gd name="T82" fmla="*/ 55949 w 2324"/>
                <a:gd name="T83" fmla="*/ 148147 h 2291"/>
                <a:gd name="T84" fmla="*/ 87209 w 2324"/>
                <a:gd name="T85" fmla="*/ 143682 h 2291"/>
                <a:gd name="T86" fmla="*/ 145281 w 2324"/>
                <a:gd name="T87" fmla="*/ 132420 h 2291"/>
                <a:gd name="T88" fmla="*/ 149794 w 2324"/>
                <a:gd name="T89" fmla="*/ 130220 h 2291"/>
                <a:gd name="T90" fmla="*/ 151984 w 2324"/>
                <a:gd name="T91" fmla="*/ 132420 h 2291"/>
                <a:gd name="T92" fmla="*/ 154241 w 2324"/>
                <a:gd name="T93" fmla="*/ 130220 h 2291"/>
                <a:gd name="T94" fmla="*/ 154241 w 2324"/>
                <a:gd name="T95" fmla="*/ 114493 h 2291"/>
                <a:gd name="T96" fmla="*/ 151984 w 2324"/>
                <a:gd name="T97" fmla="*/ 101031 h 2291"/>
                <a:gd name="T98" fmla="*/ 147538 w 2324"/>
                <a:gd name="T99" fmla="*/ 69642 h 2291"/>
                <a:gd name="T100" fmla="*/ 143091 w 2324"/>
                <a:gd name="T101" fmla="*/ 35987 h 2291"/>
                <a:gd name="T102" fmla="*/ 140835 w 2324"/>
                <a:gd name="T103" fmla="*/ 17994 h 2291"/>
                <a:gd name="T104" fmla="*/ 136388 w 2324"/>
                <a:gd name="T105" fmla="*/ 2333 h 2291"/>
                <a:gd name="T106" fmla="*/ 134131 w 2324"/>
                <a:gd name="T107" fmla="*/ 67 h 2291"/>
                <a:gd name="T108" fmla="*/ 129685 w 2324"/>
                <a:gd name="T109" fmla="*/ 67 h 22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9" name="Google Shape;126;p2"/>
            <p:cNvSpPr>
              <a:spLocks/>
            </p:cNvSpPr>
            <p:nvPr/>
          </p:nvSpPr>
          <p:spPr bwMode="auto">
            <a:xfrm>
              <a:off x="2358577" y="5739472"/>
              <a:ext cx="44523" cy="49303"/>
            </a:xfrm>
            <a:custGeom>
              <a:avLst/>
              <a:gdLst>
                <a:gd name="T0" fmla="*/ 17809 w 675"/>
                <a:gd name="T1" fmla="*/ 66 h 742"/>
                <a:gd name="T2" fmla="*/ 11147 w 675"/>
                <a:gd name="T3" fmla="*/ 9037 h 742"/>
                <a:gd name="T4" fmla="*/ 6728 w 675"/>
                <a:gd name="T5" fmla="*/ 17940 h 742"/>
                <a:gd name="T6" fmla="*/ 66 w 675"/>
                <a:gd name="T7" fmla="*/ 35881 h 742"/>
                <a:gd name="T8" fmla="*/ 66 w 675"/>
                <a:gd name="T9" fmla="*/ 38074 h 742"/>
                <a:gd name="T10" fmla="*/ 66 w 675"/>
                <a:gd name="T11" fmla="*/ 42592 h 742"/>
                <a:gd name="T12" fmla="*/ 17809 w 675"/>
                <a:gd name="T13" fmla="*/ 42592 h 742"/>
                <a:gd name="T14" fmla="*/ 31133 w 675"/>
                <a:gd name="T15" fmla="*/ 40333 h 742"/>
                <a:gd name="T16" fmla="*/ 33376 w 675"/>
                <a:gd name="T17" fmla="*/ 44785 h 742"/>
                <a:gd name="T18" fmla="*/ 35552 w 675"/>
                <a:gd name="T19" fmla="*/ 49303 h 742"/>
                <a:gd name="T20" fmla="*/ 37795 w 675"/>
                <a:gd name="T21" fmla="*/ 49303 h 742"/>
                <a:gd name="T22" fmla="*/ 40038 w 675"/>
                <a:gd name="T23" fmla="*/ 47044 h 742"/>
                <a:gd name="T24" fmla="*/ 40038 w 675"/>
                <a:gd name="T25" fmla="*/ 42592 h 742"/>
                <a:gd name="T26" fmla="*/ 40038 w 675"/>
                <a:gd name="T27" fmla="*/ 38074 h 742"/>
                <a:gd name="T28" fmla="*/ 42214 w 675"/>
                <a:gd name="T29" fmla="*/ 35881 h 742"/>
                <a:gd name="T30" fmla="*/ 44457 w 675"/>
                <a:gd name="T31" fmla="*/ 33622 h 742"/>
                <a:gd name="T32" fmla="*/ 42214 w 675"/>
                <a:gd name="T33" fmla="*/ 29170 h 742"/>
                <a:gd name="T34" fmla="*/ 40038 w 675"/>
                <a:gd name="T35" fmla="*/ 26911 h 742"/>
                <a:gd name="T36" fmla="*/ 40038 w 675"/>
                <a:gd name="T37" fmla="*/ 15748 h 742"/>
                <a:gd name="T38" fmla="*/ 37795 w 675"/>
                <a:gd name="T39" fmla="*/ 13489 h 742"/>
                <a:gd name="T40" fmla="*/ 35552 w 675"/>
                <a:gd name="T41" fmla="*/ 15748 h 742"/>
                <a:gd name="T42" fmla="*/ 33376 w 675"/>
                <a:gd name="T43" fmla="*/ 26911 h 742"/>
                <a:gd name="T44" fmla="*/ 13390 w 675"/>
                <a:gd name="T45" fmla="*/ 31363 h 742"/>
                <a:gd name="T46" fmla="*/ 17809 w 675"/>
                <a:gd name="T47" fmla="*/ 17940 h 742"/>
                <a:gd name="T48" fmla="*/ 22229 w 675"/>
                <a:gd name="T49" fmla="*/ 2326 h 742"/>
                <a:gd name="T50" fmla="*/ 22229 w 675"/>
                <a:gd name="T51" fmla="*/ 66 h 742"/>
                <a:gd name="T52" fmla="*/ 17809 w 675"/>
                <a:gd name="T53" fmla="*/ 66 h 7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0" name="Google Shape;127;p2"/>
            <p:cNvSpPr>
              <a:spLocks/>
            </p:cNvSpPr>
            <p:nvPr/>
          </p:nvSpPr>
          <p:spPr bwMode="auto">
            <a:xfrm>
              <a:off x="2298152" y="5667904"/>
              <a:ext cx="155832" cy="147907"/>
            </a:xfrm>
            <a:custGeom>
              <a:avLst/>
              <a:gdLst>
                <a:gd name="T0" fmla="*/ 124639 w 2358"/>
                <a:gd name="T1" fmla="*/ 11244 h 2223"/>
                <a:gd name="T2" fmla="*/ 124639 w 2358"/>
                <a:gd name="T3" fmla="*/ 13507 h 2223"/>
                <a:gd name="T4" fmla="*/ 131314 w 2358"/>
                <a:gd name="T5" fmla="*/ 13507 h 2223"/>
                <a:gd name="T6" fmla="*/ 131314 w 2358"/>
                <a:gd name="T7" fmla="*/ 31404 h 2223"/>
                <a:gd name="T8" fmla="*/ 133561 w 2358"/>
                <a:gd name="T9" fmla="*/ 51565 h 2223"/>
                <a:gd name="T10" fmla="*/ 142483 w 2358"/>
                <a:gd name="T11" fmla="*/ 118765 h 2223"/>
                <a:gd name="T12" fmla="*/ 129067 w 2358"/>
                <a:gd name="T13" fmla="*/ 118765 h 2223"/>
                <a:gd name="T14" fmla="*/ 115717 w 2358"/>
                <a:gd name="T15" fmla="*/ 121027 h 2223"/>
                <a:gd name="T16" fmla="*/ 89019 w 2358"/>
                <a:gd name="T17" fmla="*/ 125485 h 2223"/>
                <a:gd name="T18" fmla="*/ 55645 w 2358"/>
                <a:gd name="T19" fmla="*/ 129943 h 2223"/>
                <a:gd name="T20" fmla="*/ 40115 w 2358"/>
                <a:gd name="T21" fmla="*/ 132205 h 2223"/>
                <a:gd name="T22" fmla="*/ 33440 w 2358"/>
                <a:gd name="T23" fmla="*/ 136663 h 2223"/>
                <a:gd name="T24" fmla="*/ 28946 w 2358"/>
                <a:gd name="T25" fmla="*/ 141187 h 2223"/>
                <a:gd name="T26" fmla="*/ 26765 w 2358"/>
                <a:gd name="T27" fmla="*/ 125485 h 2223"/>
                <a:gd name="T28" fmla="*/ 22271 w 2358"/>
                <a:gd name="T29" fmla="*/ 107587 h 2223"/>
                <a:gd name="T30" fmla="*/ 15596 w 2358"/>
                <a:gd name="T31" fmla="*/ 73987 h 2223"/>
                <a:gd name="T32" fmla="*/ 13416 w 2358"/>
                <a:gd name="T33" fmla="*/ 49302 h 2223"/>
                <a:gd name="T34" fmla="*/ 8922 w 2358"/>
                <a:gd name="T35" fmla="*/ 24684 h 2223"/>
                <a:gd name="T36" fmla="*/ 35621 w 2358"/>
                <a:gd name="T37" fmla="*/ 24684 h 2223"/>
                <a:gd name="T38" fmla="*/ 62320 w 2358"/>
                <a:gd name="T39" fmla="*/ 20227 h 2223"/>
                <a:gd name="T40" fmla="*/ 124639 w 2358"/>
                <a:gd name="T41" fmla="*/ 11244 h 2223"/>
                <a:gd name="T42" fmla="*/ 122392 w 2358"/>
                <a:gd name="T43" fmla="*/ 67 h 2223"/>
                <a:gd name="T44" fmla="*/ 111290 w 2358"/>
                <a:gd name="T45" fmla="*/ 2262 h 2223"/>
                <a:gd name="T46" fmla="*/ 89019 w 2358"/>
                <a:gd name="T47" fmla="*/ 6787 h 2223"/>
                <a:gd name="T48" fmla="*/ 46789 w 2358"/>
                <a:gd name="T49" fmla="*/ 11244 h 2223"/>
                <a:gd name="T50" fmla="*/ 26765 w 2358"/>
                <a:gd name="T51" fmla="*/ 15702 h 2223"/>
                <a:gd name="T52" fmla="*/ 8922 w 2358"/>
                <a:gd name="T53" fmla="*/ 20227 h 2223"/>
                <a:gd name="T54" fmla="*/ 6741 w 2358"/>
                <a:gd name="T55" fmla="*/ 15702 h 2223"/>
                <a:gd name="T56" fmla="*/ 6741 w 2358"/>
                <a:gd name="T57" fmla="*/ 13507 h 2223"/>
                <a:gd name="T58" fmla="*/ 4494 w 2358"/>
                <a:gd name="T59" fmla="*/ 13507 h 2223"/>
                <a:gd name="T60" fmla="*/ 66 w 2358"/>
                <a:gd name="T61" fmla="*/ 15702 h 2223"/>
                <a:gd name="T62" fmla="*/ 66 w 2358"/>
                <a:gd name="T63" fmla="*/ 31404 h 2223"/>
                <a:gd name="T64" fmla="*/ 66 w 2358"/>
                <a:gd name="T65" fmla="*/ 47107 h 2223"/>
                <a:gd name="T66" fmla="*/ 4494 w 2358"/>
                <a:gd name="T67" fmla="*/ 76182 h 2223"/>
                <a:gd name="T68" fmla="*/ 8922 w 2358"/>
                <a:gd name="T69" fmla="*/ 112045 h 2223"/>
                <a:gd name="T70" fmla="*/ 13416 w 2358"/>
                <a:gd name="T71" fmla="*/ 127747 h 2223"/>
                <a:gd name="T72" fmla="*/ 20090 w 2358"/>
                <a:gd name="T73" fmla="*/ 145645 h 2223"/>
                <a:gd name="T74" fmla="*/ 22271 w 2358"/>
                <a:gd name="T75" fmla="*/ 147907 h 2223"/>
                <a:gd name="T76" fmla="*/ 24518 w 2358"/>
                <a:gd name="T77" fmla="*/ 147907 h 2223"/>
                <a:gd name="T78" fmla="*/ 28946 w 2358"/>
                <a:gd name="T79" fmla="*/ 145645 h 2223"/>
                <a:gd name="T80" fmla="*/ 28946 w 2358"/>
                <a:gd name="T81" fmla="*/ 143383 h 2223"/>
                <a:gd name="T82" fmla="*/ 35621 w 2358"/>
                <a:gd name="T83" fmla="*/ 145645 h 2223"/>
                <a:gd name="T84" fmla="*/ 40115 w 2358"/>
                <a:gd name="T85" fmla="*/ 147907 h 2223"/>
                <a:gd name="T86" fmla="*/ 55645 w 2358"/>
                <a:gd name="T87" fmla="*/ 147907 h 2223"/>
                <a:gd name="T88" fmla="*/ 82344 w 2358"/>
                <a:gd name="T89" fmla="*/ 141187 h 2223"/>
                <a:gd name="T90" fmla="*/ 113537 w 2358"/>
                <a:gd name="T91" fmla="*/ 138925 h 2223"/>
                <a:gd name="T92" fmla="*/ 131314 w 2358"/>
                <a:gd name="T93" fmla="*/ 134467 h 2223"/>
                <a:gd name="T94" fmla="*/ 144663 w 2358"/>
                <a:gd name="T95" fmla="*/ 129943 h 2223"/>
                <a:gd name="T96" fmla="*/ 149157 w 2358"/>
                <a:gd name="T97" fmla="*/ 132205 h 2223"/>
                <a:gd name="T98" fmla="*/ 151338 w 2358"/>
                <a:gd name="T99" fmla="*/ 132205 h 2223"/>
                <a:gd name="T100" fmla="*/ 155832 w 2358"/>
                <a:gd name="T101" fmla="*/ 129943 h 2223"/>
                <a:gd name="T102" fmla="*/ 155832 w 2358"/>
                <a:gd name="T103" fmla="*/ 125485 h 2223"/>
                <a:gd name="T104" fmla="*/ 146910 w 2358"/>
                <a:gd name="T105" fmla="*/ 58285 h 2223"/>
                <a:gd name="T106" fmla="*/ 142483 w 2358"/>
                <a:gd name="T107" fmla="*/ 29142 h 2223"/>
                <a:gd name="T108" fmla="*/ 140236 w 2358"/>
                <a:gd name="T109" fmla="*/ 15702 h 2223"/>
                <a:gd name="T110" fmla="*/ 135742 w 2358"/>
                <a:gd name="T111" fmla="*/ 2262 h 2223"/>
                <a:gd name="T112" fmla="*/ 133561 w 2358"/>
                <a:gd name="T113" fmla="*/ 2262 h 2223"/>
                <a:gd name="T114" fmla="*/ 133561 w 2358"/>
                <a:gd name="T115" fmla="*/ 4524 h 2223"/>
                <a:gd name="T116" fmla="*/ 131314 w 2358"/>
                <a:gd name="T117" fmla="*/ 4524 h 2223"/>
                <a:gd name="T118" fmla="*/ 126886 w 2358"/>
                <a:gd name="T119" fmla="*/ 2262 h 2223"/>
                <a:gd name="T120" fmla="*/ 122392 w 2358"/>
                <a:gd name="T121" fmla="*/ 67 h 2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1" name="Google Shape;128;p2"/>
            <p:cNvSpPr>
              <a:spLocks/>
            </p:cNvSpPr>
            <p:nvPr/>
          </p:nvSpPr>
          <p:spPr bwMode="auto">
            <a:xfrm>
              <a:off x="2471475" y="5535900"/>
              <a:ext cx="159012" cy="104967"/>
            </a:xfrm>
            <a:custGeom>
              <a:avLst/>
              <a:gdLst>
                <a:gd name="T0" fmla="*/ 143324 w 2392"/>
                <a:gd name="T1" fmla="*/ 2255 h 1583"/>
                <a:gd name="T2" fmla="*/ 143324 w 2392"/>
                <a:gd name="T3" fmla="*/ 20092 h 1583"/>
                <a:gd name="T4" fmla="*/ 145517 w 2392"/>
                <a:gd name="T5" fmla="*/ 37995 h 1583"/>
                <a:gd name="T6" fmla="*/ 150038 w 2392"/>
                <a:gd name="T7" fmla="*/ 75924 h 1583"/>
                <a:gd name="T8" fmla="*/ 134349 w 2392"/>
                <a:gd name="T9" fmla="*/ 73669 h 1583"/>
                <a:gd name="T10" fmla="*/ 120921 w 2392"/>
                <a:gd name="T11" fmla="*/ 73669 h 1583"/>
                <a:gd name="T12" fmla="*/ 91804 w 2392"/>
                <a:gd name="T13" fmla="*/ 80366 h 1583"/>
                <a:gd name="T14" fmla="*/ 56040 w 2392"/>
                <a:gd name="T15" fmla="*/ 87064 h 1583"/>
                <a:gd name="T16" fmla="*/ 35897 w 2392"/>
                <a:gd name="T17" fmla="*/ 89318 h 1583"/>
                <a:gd name="T18" fmla="*/ 17949 w 2392"/>
                <a:gd name="T19" fmla="*/ 91573 h 1583"/>
                <a:gd name="T20" fmla="*/ 13495 w 2392"/>
                <a:gd name="T21" fmla="*/ 58087 h 1583"/>
                <a:gd name="T22" fmla="*/ 6781 w 2392"/>
                <a:gd name="T23" fmla="*/ 26789 h 1583"/>
                <a:gd name="T24" fmla="*/ 76182 w 2392"/>
                <a:gd name="T25" fmla="*/ 20092 h 1583"/>
                <a:gd name="T26" fmla="*/ 109753 w 2392"/>
                <a:gd name="T27" fmla="*/ 13394 h 1583"/>
                <a:gd name="T28" fmla="*/ 143324 w 2392"/>
                <a:gd name="T29" fmla="*/ 2255 h 1583"/>
                <a:gd name="T30" fmla="*/ 143324 w 2392"/>
                <a:gd name="T31" fmla="*/ 0 h 1583"/>
                <a:gd name="T32" fmla="*/ 109753 w 2392"/>
                <a:gd name="T33" fmla="*/ 2255 h 1583"/>
                <a:gd name="T34" fmla="*/ 73922 w 2392"/>
                <a:gd name="T35" fmla="*/ 6697 h 1583"/>
                <a:gd name="T36" fmla="*/ 38091 w 2392"/>
                <a:gd name="T37" fmla="*/ 13394 h 1583"/>
                <a:gd name="T38" fmla="*/ 4520 w 2392"/>
                <a:gd name="T39" fmla="*/ 17903 h 1583"/>
                <a:gd name="T40" fmla="*/ 2327 w 2392"/>
                <a:gd name="T41" fmla="*/ 20092 h 1583"/>
                <a:gd name="T42" fmla="*/ 66 w 2392"/>
                <a:gd name="T43" fmla="*/ 20092 h 1583"/>
                <a:gd name="T44" fmla="*/ 66 w 2392"/>
                <a:gd name="T45" fmla="*/ 22346 h 1583"/>
                <a:gd name="T46" fmla="*/ 66 w 2392"/>
                <a:gd name="T47" fmla="*/ 40183 h 1583"/>
                <a:gd name="T48" fmla="*/ 2327 w 2392"/>
                <a:gd name="T49" fmla="*/ 58087 h 1583"/>
                <a:gd name="T50" fmla="*/ 6781 w 2392"/>
                <a:gd name="T51" fmla="*/ 93761 h 1583"/>
                <a:gd name="T52" fmla="*/ 6781 w 2392"/>
                <a:gd name="T53" fmla="*/ 100458 h 1583"/>
                <a:gd name="T54" fmla="*/ 9041 w 2392"/>
                <a:gd name="T55" fmla="*/ 100458 h 1583"/>
                <a:gd name="T56" fmla="*/ 11235 w 2392"/>
                <a:gd name="T57" fmla="*/ 102712 h 1583"/>
                <a:gd name="T58" fmla="*/ 13495 w 2392"/>
                <a:gd name="T59" fmla="*/ 104967 h 1583"/>
                <a:gd name="T60" fmla="*/ 17949 w 2392"/>
                <a:gd name="T61" fmla="*/ 102712 h 1583"/>
                <a:gd name="T62" fmla="*/ 51519 w 2392"/>
                <a:gd name="T63" fmla="*/ 98270 h 1583"/>
                <a:gd name="T64" fmla="*/ 82896 w 2392"/>
                <a:gd name="T65" fmla="*/ 93761 h 1583"/>
                <a:gd name="T66" fmla="*/ 116467 w 2392"/>
                <a:gd name="T67" fmla="*/ 87064 h 1583"/>
                <a:gd name="T68" fmla="*/ 134349 w 2392"/>
                <a:gd name="T69" fmla="*/ 84875 h 1583"/>
                <a:gd name="T70" fmla="*/ 150038 w 2392"/>
                <a:gd name="T71" fmla="*/ 78178 h 1583"/>
                <a:gd name="T72" fmla="*/ 152231 w 2392"/>
                <a:gd name="T73" fmla="*/ 82621 h 1583"/>
                <a:gd name="T74" fmla="*/ 154492 w 2392"/>
                <a:gd name="T75" fmla="*/ 82621 h 1583"/>
                <a:gd name="T76" fmla="*/ 158946 w 2392"/>
                <a:gd name="T77" fmla="*/ 80366 h 1583"/>
                <a:gd name="T78" fmla="*/ 158946 w 2392"/>
                <a:gd name="T79" fmla="*/ 78178 h 1583"/>
                <a:gd name="T80" fmla="*/ 156752 w 2392"/>
                <a:gd name="T81" fmla="*/ 37995 h 1583"/>
                <a:gd name="T82" fmla="*/ 152231 w 2392"/>
                <a:gd name="T83" fmla="*/ 20092 h 1583"/>
                <a:gd name="T84" fmla="*/ 145517 w 2392"/>
                <a:gd name="T85" fmla="*/ 2255 h 1583"/>
                <a:gd name="T86" fmla="*/ 145517 w 2392"/>
                <a:gd name="T87" fmla="*/ 0 h 1583"/>
                <a:gd name="T88" fmla="*/ 143324 w 2392"/>
                <a:gd name="T89" fmla="*/ 0 h 15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2" name="Google Shape;129;p2"/>
            <p:cNvSpPr>
              <a:spLocks/>
            </p:cNvSpPr>
            <p:nvPr/>
          </p:nvSpPr>
          <p:spPr bwMode="auto">
            <a:xfrm>
              <a:off x="3982090" y="6165700"/>
              <a:ext cx="28622" cy="42941"/>
            </a:xfrm>
            <a:custGeom>
              <a:avLst/>
              <a:gdLst>
                <a:gd name="T0" fmla="*/ 4433 w 439"/>
                <a:gd name="T1" fmla="*/ 67 h 641"/>
                <a:gd name="T2" fmla="*/ 2217 w 439"/>
                <a:gd name="T3" fmla="*/ 4555 h 641"/>
                <a:gd name="T4" fmla="*/ 2217 w 439"/>
                <a:gd name="T5" fmla="*/ 9044 h 641"/>
                <a:gd name="T6" fmla="*/ 4433 w 439"/>
                <a:gd name="T7" fmla="*/ 11321 h 641"/>
                <a:gd name="T8" fmla="*/ 8802 w 439"/>
                <a:gd name="T9" fmla="*/ 15810 h 641"/>
                <a:gd name="T10" fmla="*/ 13235 w 439"/>
                <a:gd name="T11" fmla="*/ 18087 h 641"/>
                <a:gd name="T12" fmla="*/ 11018 w 439"/>
                <a:gd name="T13" fmla="*/ 20365 h 641"/>
                <a:gd name="T14" fmla="*/ 2217 w 439"/>
                <a:gd name="T15" fmla="*/ 33897 h 641"/>
                <a:gd name="T16" fmla="*/ 65 w 439"/>
                <a:gd name="T17" fmla="*/ 38386 h 641"/>
                <a:gd name="T18" fmla="*/ 4433 w 439"/>
                <a:gd name="T19" fmla="*/ 42874 h 641"/>
                <a:gd name="T20" fmla="*/ 8802 w 439"/>
                <a:gd name="T21" fmla="*/ 42874 h 641"/>
                <a:gd name="T22" fmla="*/ 13235 w 439"/>
                <a:gd name="T23" fmla="*/ 40663 h 641"/>
                <a:gd name="T24" fmla="*/ 21972 w 439"/>
                <a:gd name="T25" fmla="*/ 27131 h 641"/>
                <a:gd name="T26" fmla="*/ 26405 w 439"/>
                <a:gd name="T27" fmla="*/ 20365 h 641"/>
                <a:gd name="T28" fmla="*/ 28557 w 439"/>
                <a:gd name="T29" fmla="*/ 18087 h 641"/>
                <a:gd name="T30" fmla="*/ 28557 w 439"/>
                <a:gd name="T31" fmla="*/ 15810 h 641"/>
                <a:gd name="T32" fmla="*/ 28557 w 439"/>
                <a:gd name="T33" fmla="*/ 13599 h 641"/>
                <a:gd name="T34" fmla="*/ 26405 w 439"/>
                <a:gd name="T35" fmla="*/ 11321 h 641"/>
                <a:gd name="T36" fmla="*/ 19820 w 439"/>
                <a:gd name="T37" fmla="*/ 6833 h 641"/>
                <a:gd name="T38" fmla="*/ 15387 w 439"/>
                <a:gd name="T39" fmla="*/ 4555 h 641"/>
                <a:gd name="T40" fmla="*/ 11018 w 439"/>
                <a:gd name="T41" fmla="*/ 2278 h 641"/>
                <a:gd name="T42" fmla="*/ 8802 w 439"/>
                <a:gd name="T43" fmla="*/ 67 h 641"/>
                <a:gd name="T44" fmla="*/ 4433 w 439"/>
                <a:gd name="T45" fmla="*/ 67 h 6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3" name="Google Shape;130;p2"/>
            <p:cNvSpPr>
              <a:spLocks/>
            </p:cNvSpPr>
            <p:nvPr/>
          </p:nvSpPr>
          <p:spPr bwMode="auto">
            <a:xfrm>
              <a:off x="3921665" y="6164110"/>
              <a:ext cx="17492" cy="77929"/>
            </a:xfrm>
            <a:custGeom>
              <a:avLst/>
              <a:gdLst>
                <a:gd name="T0" fmla="*/ 2195 w 271"/>
                <a:gd name="T1" fmla="*/ 66 h 1180"/>
                <a:gd name="T2" fmla="*/ 65 w 271"/>
                <a:gd name="T3" fmla="*/ 6736 h 1180"/>
                <a:gd name="T4" fmla="*/ 65 w 271"/>
                <a:gd name="T5" fmla="*/ 13406 h 1180"/>
                <a:gd name="T6" fmla="*/ 2195 w 271"/>
                <a:gd name="T7" fmla="*/ 28992 h 1180"/>
                <a:gd name="T8" fmla="*/ 6584 w 271"/>
                <a:gd name="T9" fmla="*/ 73438 h 1180"/>
                <a:gd name="T10" fmla="*/ 8714 w 271"/>
                <a:gd name="T11" fmla="*/ 75684 h 1180"/>
                <a:gd name="T12" fmla="*/ 13103 w 271"/>
                <a:gd name="T13" fmla="*/ 77863 h 1180"/>
                <a:gd name="T14" fmla="*/ 15233 w 271"/>
                <a:gd name="T15" fmla="*/ 75684 h 1180"/>
                <a:gd name="T16" fmla="*/ 17427 w 271"/>
                <a:gd name="T17" fmla="*/ 71193 h 1180"/>
                <a:gd name="T18" fmla="*/ 10908 w 271"/>
                <a:gd name="T19" fmla="*/ 26747 h 1180"/>
                <a:gd name="T20" fmla="*/ 8714 w 271"/>
                <a:gd name="T21" fmla="*/ 13406 h 1180"/>
                <a:gd name="T22" fmla="*/ 6584 w 271"/>
                <a:gd name="T23" fmla="*/ 4491 h 1180"/>
                <a:gd name="T24" fmla="*/ 2195 w 271"/>
                <a:gd name="T25" fmla="*/ 66 h 11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4" name="Google Shape;131;p2"/>
            <p:cNvSpPr>
              <a:spLocks/>
            </p:cNvSpPr>
            <p:nvPr/>
          </p:nvSpPr>
          <p:spPr bwMode="auto">
            <a:xfrm>
              <a:off x="3921665" y="6132302"/>
              <a:ext cx="154242" cy="103376"/>
            </a:xfrm>
            <a:custGeom>
              <a:avLst/>
              <a:gdLst>
                <a:gd name="T0" fmla="*/ 125172 w 2324"/>
                <a:gd name="T1" fmla="*/ 67 h 1550"/>
                <a:gd name="T2" fmla="*/ 125172 w 2324"/>
                <a:gd name="T3" fmla="*/ 2268 h 1550"/>
                <a:gd name="T4" fmla="*/ 127429 w 2324"/>
                <a:gd name="T5" fmla="*/ 4535 h 1550"/>
                <a:gd name="T6" fmla="*/ 114022 w 2324"/>
                <a:gd name="T7" fmla="*/ 2268 h 1550"/>
                <a:gd name="T8" fmla="*/ 100616 w 2324"/>
                <a:gd name="T9" fmla="*/ 4535 h 1550"/>
                <a:gd name="T10" fmla="*/ 73803 w 2324"/>
                <a:gd name="T11" fmla="*/ 6803 h 1550"/>
                <a:gd name="T12" fmla="*/ 38030 w 2324"/>
                <a:gd name="T13" fmla="*/ 13539 h 1550"/>
                <a:gd name="T14" fmla="*/ 20176 w 2324"/>
                <a:gd name="T15" fmla="*/ 15740 h 1550"/>
                <a:gd name="T16" fmla="*/ 2257 w 2324"/>
                <a:gd name="T17" fmla="*/ 22476 h 1550"/>
                <a:gd name="T18" fmla="*/ 66 w 2324"/>
                <a:gd name="T19" fmla="*/ 24744 h 1550"/>
                <a:gd name="T20" fmla="*/ 66 w 2324"/>
                <a:gd name="T21" fmla="*/ 27011 h 1550"/>
                <a:gd name="T22" fmla="*/ 2257 w 2324"/>
                <a:gd name="T23" fmla="*/ 29212 h 1550"/>
                <a:gd name="T24" fmla="*/ 4513 w 2324"/>
                <a:gd name="T25" fmla="*/ 29212 h 1550"/>
                <a:gd name="T26" fmla="*/ 40286 w 2324"/>
                <a:gd name="T27" fmla="*/ 24744 h 1550"/>
                <a:gd name="T28" fmla="*/ 73803 w 2324"/>
                <a:gd name="T29" fmla="*/ 20275 h 1550"/>
                <a:gd name="T30" fmla="*/ 102806 w 2324"/>
                <a:gd name="T31" fmla="*/ 18007 h 1550"/>
                <a:gd name="T32" fmla="*/ 116212 w 2324"/>
                <a:gd name="T33" fmla="*/ 15740 h 1550"/>
                <a:gd name="T34" fmla="*/ 129619 w 2324"/>
                <a:gd name="T35" fmla="*/ 13539 h 1550"/>
                <a:gd name="T36" fmla="*/ 136322 w 2324"/>
                <a:gd name="T37" fmla="*/ 29212 h 1550"/>
                <a:gd name="T38" fmla="*/ 138579 w 2324"/>
                <a:gd name="T39" fmla="*/ 44952 h 1550"/>
                <a:gd name="T40" fmla="*/ 140835 w 2324"/>
                <a:gd name="T41" fmla="*/ 78632 h 1550"/>
                <a:gd name="T42" fmla="*/ 78249 w 2324"/>
                <a:gd name="T43" fmla="*/ 87636 h 1550"/>
                <a:gd name="T44" fmla="*/ 49180 w 2324"/>
                <a:gd name="T45" fmla="*/ 89837 h 1550"/>
                <a:gd name="T46" fmla="*/ 33583 w 2324"/>
                <a:gd name="T47" fmla="*/ 94372 h 1550"/>
                <a:gd name="T48" fmla="*/ 20176 w 2324"/>
                <a:gd name="T49" fmla="*/ 98841 h 1550"/>
                <a:gd name="T50" fmla="*/ 17920 w 2324"/>
                <a:gd name="T51" fmla="*/ 101108 h 1550"/>
                <a:gd name="T52" fmla="*/ 20176 w 2324"/>
                <a:gd name="T53" fmla="*/ 103309 h 1550"/>
                <a:gd name="T54" fmla="*/ 49180 w 2324"/>
                <a:gd name="T55" fmla="*/ 103309 h 1550"/>
                <a:gd name="T56" fmla="*/ 80506 w 2324"/>
                <a:gd name="T57" fmla="*/ 98841 h 1550"/>
                <a:gd name="T58" fmla="*/ 147539 w 2324"/>
                <a:gd name="T59" fmla="*/ 89837 h 1550"/>
                <a:gd name="T60" fmla="*/ 151985 w 2324"/>
                <a:gd name="T61" fmla="*/ 87636 h 1550"/>
                <a:gd name="T62" fmla="*/ 154242 w 2324"/>
                <a:gd name="T63" fmla="*/ 83101 h 1550"/>
                <a:gd name="T64" fmla="*/ 149795 w 2324"/>
                <a:gd name="T65" fmla="*/ 65160 h 1550"/>
                <a:gd name="T66" fmla="*/ 145282 w 2324"/>
                <a:gd name="T67" fmla="*/ 47219 h 1550"/>
                <a:gd name="T68" fmla="*/ 134132 w 2324"/>
                <a:gd name="T69" fmla="*/ 13539 h 1550"/>
                <a:gd name="T70" fmla="*/ 136322 w 2324"/>
                <a:gd name="T71" fmla="*/ 11271 h 1550"/>
                <a:gd name="T72" fmla="*/ 138579 w 2324"/>
                <a:gd name="T73" fmla="*/ 11271 h 1550"/>
                <a:gd name="T74" fmla="*/ 138579 w 2324"/>
                <a:gd name="T75" fmla="*/ 9004 h 1550"/>
                <a:gd name="T76" fmla="*/ 136322 w 2324"/>
                <a:gd name="T77" fmla="*/ 6803 h 1550"/>
                <a:gd name="T78" fmla="*/ 134132 w 2324"/>
                <a:gd name="T79" fmla="*/ 4535 h 1550"/>
                <a:gd name="T80" fmla="*/ 131876 w 2324"/>
                <a:gd name="T81" fmla="*/ 4535 h 1550"/>
                <a:gd name="T82" fmla="*/ 129619 w 2324"/>
                <a:gd name="T83" fmla="*/ 67 h 1550"/>
                <a:gd name="T84" fmla="*/ 125172 w 2324"/>
                <a:gd name="T85" fmla="*/ 67 h 15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5" name="Google Shape;132;p2"/>
            <p:cNvSpPr>
              <a:spLocks/>
            </p:cNvSpPr>
            <p:nvPr/>
          </p:nvSpPr>
          <p:spPr bwMode="auto">
            <a:xfrm>
              <a:off x="3805587" y="6113217"/>
              <a:ext cx="49293" cy="30217"/>
            </a:xfrm>
            <a:custGeom>
              <a:avLst/>
              <a:gdLst>
                <a:gd name="T0" fmla="*/ 20156 w 741"/>
                <a:gd name="T1" fmla="*/ 64 h 472"/>
                <a:gd name="T2" fmla="*/ 13437 w 741"/>
                <a:gd name="T3" fmla="*/ 6530 h 472"/>
                <a:gd name="T4" fmla="*/ 8981 w 741"/>
                <a:gd name="T5" fmla="*/ 12996 h 472"/>
                <a:gd name="T6" fmla="*/ 2262 w 741"/>
                <a:gd name="T7" fmla="*/ 19462 h 472"/>
                <a:gd name="T8" fmla="*/ 0 w 741"/>
                <a:gd name="T9" fmla="*/ 21574 h 472"/>
                <a:gd name="T10" fmla="*/ 0 w 741"/>
                <a:gd name="T11" fmla="*/ 25928 h 472"/>
                <a:gd name="T12" fmla="*/ 0 w 741"/>
                <a:gd name="T13" fmla="*/ 30217 h 472"/>
                <a:gd name="T14" fmla="*/ 4457 w 741"/>
                <a:gd name="T15" fmla="*/ 30217 h 472"/>
                <a:gd name="T16" fmla="*/ 11176 w 741"/>
                <a:gd name="T17" fmla="*/ 28040 h 472"/>
                <a:gd name="T18" fmla="*/ 15699 w 741"/>
                <a:gd name="T19" fmla="*/ 21574 h 472"/>
                <a:gd name="T20" fmla="*/ 24613 w 741"/>
                <a:gd name="T21" fmla="*/ 12996 h 472"/>
                <a:gd name="T22" fmla="*/ 33594 w 741"/>
                <a:gd name="T23" fmla="*/ 21574 h 472"/>
                <a:gd name="T24" fmla="*/ 42574 w 741"/>
                <a:gd name="T25" fmla="*/ 28040 h 472"/>
                <a:gd name="T26" fmla="*/ 47031 w 741"/>
                <a:gd name="T27" fmla="*/ 28040 h 472"/>
                <a:gd name="T28" fmla="*/ 49293 w 741"/>
                <a:gd name="T29" fmla="*/ 25928 h 472"/>
                <a:gd name="T30" fmla="*/ 49293 w 741"/>
                <a:gd name="T31" fmla="*/ 21574 h 472"/>
                <a:gd name="T32" fmla="*/ 38051 w 741"/>
                <a:gd name="T33" fmla="*/ 15109 h 472"/>
                <a:gd name="T34" fmla="*/ 26875 w 741"/>
                <a:gd name="T35" fmla="*/ 6530 h 472"/>
                <a:gd name="T36" fmla="*/ 26875 w 741"/>
                <a:gd name="T37" fmla="*/ 4353 h 472"/>
                <a:gd name="T38" fmla="*/ 26875 w 741"/>
                <a:gd name="T39" fmla="*/ 2177 h 472"/>
                <a:gd name="T40" fmla="*/ 22418 w 741"/>
                <a:gd name="T41" fmla="*/ 64 h 472"/>
                <a:gd name="T42" fmla="*/ 20156 w 741"/>
                <a:gd name="T43" fmla="*/ 64 h 4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6" name="Google Shape;133;p2"/>
            <p:cNvSpPr>
              <a:spLocks/>
            </p:cNvSpPr>
            <p:nvPr/>
          </p:nvSpPr>
          <p:spPr bwMode="auto">
            <a:xfrm>
              <a:off x="3624313" y="5359366"/>
              <a:ext cx="165373" cy="109737"/>
            </a:xfrm>
            <a:custGeom>
              <a:avLst/>
              <a:gdLst>
                <a:gd name="T0" fmla="*/ 113963 w 2493"/>
                <a:gd name="T1" fmla="*/ 0 h 1651"/>
                <a:gd name="T2" fmla="*/ 76020 w 2493"/>
                <a:gd name="T3" fmla="*/ 4520 h 1651"/>
                <a:gd name="T4" fmla="*/ 40265 w 2493"/>
                <a:gd name="T5" fmla="*/ 13426 h 1651"/>
                <a:gd name="T6" fmla="*/ 6766 w 2493"/>
                <a:gd name="T7" fmla="*/ 24659 h 1651"/>
                <a:gd name="T8" fmla="*/ 6766 w 2493"/>
                <a:gd name="T9" fmla="*/ 26853 h 1651"/>
                <a:gd name="T10" fmla="*/ 2322 w 2493"/>
                <a:gd name="T11" fmla="*/ 24659 h 1651"/>
                <a:gd name="T12" fmla="*/ 66 w 2493"/>
                <a:gd name="T13" fmla="*/ 29113 h 1651"/>
                <a:gd name="T14" fmla="*/ 4511 w 2493"/>
                <a:gd name="T15" fmla="*/ 49252 h 1651"/>
                <a:gd name="T16" fmla="*/ 9022 w 2493"/>
                <a:gd name="T17" fmla="*/ 69392 h 1651"/>
                <a:gd name="T18" fmla="*/ 11211 w 2493"/>
                <a:gd name="T19" fmla="*/ 89531 h 1651"/>
                <a:gd name="T20" fmla="*/ 17910 w 2493"/>
                <a:gd name="T21" fmla="*/ 107411 h 1651"/>
                <a:gd name="T22" fmla="*/ 20166 w 2493"/>
                <a:gd name="T23" fmla="*/ 109671 h 1651"/>
                <a:gd name="T24" fmla="*/ 22421 w 2493"/>
                <a:gd name="T25" fmla="*/ 109671 h 1651"/>
                <a:gd name="T26" fmla="*/ 24610 w 2493"/>
                <a:gd name="T27" fmla="*/ 107411 h 1651"/>
                <a:gd name="T28" fmla="*/ 26866 w 2493"/>
                <a:gd name="T29" fmla="*/ 105217 h 1651"/>
                <a:gd name="T30" fmla="*/ 22421 w 2493"/>
                <a:gd name="T31" fmla="*/ 82818 h 1651"/>
                <a:gd name="T32" fmla="*/ 15721 w 2493"/>
                <a:gd name="T33" fmla="*/ 62678 h 1651"/>
                <a:gd name="T34" fmla="*/ 13466 w 2493"/>
                <a:gd name="T35" fmla="*/ 44799 h 1651"/>
                <a:gd name="T36" fmla="*/ 6766 w 2493"/>
                <a:gd name="T37" fmla="*/ 29113 h 1651"/>
                <a:gd name="T38" fmla="*/ 24610 w 2493"/>
                <a:gd name="T39" fmla="*/ 26853 h 1651"/>
                <a:gd name="T40" fmla="*/ 42521 w 2493"/>
                <a:gd name="T41" fmla="*/ 24659 h 1651"/>
                <a:gd name="T42" fmla="*/ 76020 w 2493"/>
                <a:gd name="T43" fmla="*/ 20139 h 1651"/>
                <a:gd name="T44" fmla="*/ 109519 w 2493"/>
                <a:gd name="T45" fmla="*/ 13426 h 1651"/>
                <a:gd name="T46" fmla="*/ 145207 w 2493"/>
                <a:gd name="T47" fmla="*/ 13426 h 1651"/>
                <a:gd name="T48" fmla="*/ 145207 w 2493"/>
                <a:gd name="T49" fmla="*/ 24659 h 1651"/>
                <a:gd name="T50" fmla="*/ 145207 w 2493"/>
                <a:gd name="T51" fmla="*/ 35826 h 1651"/>
                <a:gd name="T52" fmla="*/ 147463 w 2493"/>
                <a:gd name="T53" fmla="*/ 60418 h 1651"/>
                <a:gd name="T54" fmla="*/ 154162 w 2493"/>
                <a:gd name="T55" fmla="*/ 85078 h 1651"/>
                <a:gd name="T56" fmla="*/ 122919 w 2493"/>
                <a:gd name="T57" fmla="*/ 89531 h 1651"/>
                <a:gd name="T58" fmla="*/ 91609 w 2493"/>
                <a:gd name="T59" fmla="*/ 93984 h 1651"/>
                <a:gd name="T60" fmla="*/ 58109 w 2493"/>
                <a:gd name="T61" fmla="*/ 96244 h 1651"/>
                <a:gd name="T62" fmla="*/ 42521 w 2493"/>
                <a:gd name="T63" fmla="*/ 98504 h 1651"/>
                <a:gd name="T64" fmla="*/ 26866 w 2493"/>
                <a:gd name="T65" fmla="*/ 102957 h 1651"/>
                <a:gd name="T66" fmla="*/ 40265 w 2493"/>
                <a:gd name="T67" fmla="*/ 107411 h 1651"/>
                <a:gd name="T68" fmla="*/ 55920 w 2493"/>
                <a:gd name="T69" fmla="*/ 107411 h 1651"/>
                <a:gd name="T70" fmla="*/ 82720 w 2493"/>
                <a:gd name="T71" fmla="*/ 105217 h 1651"/>
                <a:gd name="T72" fmla="*/ 120663 w 2493"/>
                <a:gd name="T73" fmla="*/ 102957 h 1651"/>
                <a:gd name="T74" fmla="*/ 140763 w 2493"/>
                <a:gd name="T75" fmla="*/ 98504 h 1651"/>
                <a:gd name="T76" fmla="*/ 158607 w 2493"/>
                <a:gd name="T77" fmla="*/ 91791 h 1651"/>
                <a:gd name="T78" fmla="*/ 163118 w 2493"/>
                <a:gd name="T79" fmla="*/ 91791 h 1651"/>
                <a:gd name="T80" fmla="*/ 165307 w 2493"/>
                <a:gd name="T81" fmla="*/ 89531 h 1651"/>
                <a:gd name="T82" fmla="*/ 165307 w 2493"/>
                <a:gd name="T83" fmla="*/ 87271 h 1651"/>
                <a:gd name="T84" fmla="*/ 156418 w 2493"/>
                <a:gd name="T85" fmla="*/ 42539 h 1651"/>
                <a:gd name="T86" fmla="*/ 154162 w 2493"/>
                <a:gd name="T87" fmla="*/ 26853 h 1651"/>
                <a:gd name="T88" fmla="*/ 151907 w 2493"/>
                <a:gd name="T89" fmla="*/ 11233 h 1651"/>
                <a:gd name="T90" fmla="*/ 154162 w 2493"/>
                <a:gd name="T91" fmla="*/ 8973 h 1651"/>
                <a:gd name="T92" fmla="*/ 154162 w 2493"/>
                <a:gd name="T93" fmla="*/ 6713 h 1651"/>
                <a:gd name="T94" fmla="*/ 151907 w 2493"/>
                <a:gd name="T95" fmla="*/ 2260 h 1651"/>
                <a:gd name="T96" fmla="*/ 149718 w 2493"/>
                <a:gd name="T97" fmla="*/ 2260 h 1651"/>
                <a:gd name="T98" fmla="*/ 113963 w 2493"/>
                <a:gd name="T99" fmla="*/ 0 h 1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7" name="Google Shape;134;p2"/>
            <p:cNvSpPr>
              <a:spLocks/>
            </p:cNvSpPr>
            <p:nvPr/>
          </p:nvSpPr>
          <p:spPr bwMode="auto">
            <a:xfrm>
              <a:off x="3753112" y="6081409"/>
              <a:ext cx="154242" cy="181306"/>
            </a:xfrm>
            <a:custGeom>
              <a:avLst/>
              <a:gdLst>
                <a:gd name="T0" fmla="*/ 89399 w 2324"/>
                <a:gd name="T1" fmla="*/ 4519 h 2728"/>
                <a:gd name="T2" fmla="*/ 31326 w 2324"/>
                <a:gd name="T3" fmla="*/ 17945 h 2728"/>
                <a:gd name="T4" fmla="*/ 4513 w 2324"/>
                <a:gd name="T5" fmla="*/ 22397 h 2728"/>
                <a:gd name="T6" fmla="*/ 2257 w 2324"/>
                <a:gd name="T7" fmla="*/ 22397 h 2728"/>
                <a:gd name="T8" fmla="*/ 2257 w 2324"/>
                <a:gd name="T9" fmla="*/ 58220 h 2728"/>
                <a:gd name="T10" fmla="*/ 13473 w 2324"/>
                <a:gd name="T11" fmla="*/ 136511 h 2728"/>
                <a:gd name="T12" fmla="*/ 22366 w 2324"/>
                <a:gd name="T13" fmla="*/ 179046 h 2728"/>
                <a:gd name="T14" fmla="*/ 29070 w 2324"/>
                <a:gd name="T15" fmla="*/ 181240 h 2728"/>
                <a:gd name="T16" fmla="*/ 33583 w 2324"/>
                <a:gd name="T17" fmla="*/ 174527 h 2728"/>
                <a:gd name="T18" fmla="*/ 29070 w 2324"/>
                <a:gd name="T19" fmla="*/ 136511 h 2728"/>
                <a:gd name="T20" fmla="*/ 33583 w 2324"/>
                <a:gd name="T21" fmla="*/ 100689 h 2728"/>
                <a:gd name="T22" fmla="*/ 73803 w 2324"/>
                <a:gd name="T23" fmla="*/ 96236 h 2728"/>
                <a:gd name="T24" fmla="*/ 118469 w 2324"/>
                <a:gd name="T25" fmla="*/ 91783 h 2728"/>
                <a:gd name="T26" fmla="*/ 136322 w 2324"/>
                <a:gd name="T27" fmla="*/ 118633 h 2728"/>
                <a:gd name="T28" fmla="*/ 143026 w 2324"/>
                <a:gd name="T29" fmla="*/ 145483 h 2728"/>
                <a:gd name="T30" fmla="*/ 91656 w 2324"/>
                <a:gd name="T31" fmla="*/ 154389 h 2728"/>
                <a:gd name="T32" fmla="*/ 46989 w 2324"/>
                <a:gd name="T33" fmla="*/ 165621 h 2728"/>
                <a:gd name="T34" fmla="*/ 33583 w 2324"/>
                <a:gd name="T35" fmla="*/ 172334 h 2728"/>
                <a:gd name="T36" fmla="*/ 49180 w 2324"/>
                <a:gd name="T37" fmla="*/ 172334 h 2728"/>
                <a:gd name="T38" fmla="*/ 91656 w 2324"/>
                <a:gd name="T39" fmla="*/ 165621 h 2728"/>
                <a:gd name="T40" fmla="*/ 145282 w 2324"/>
                <a:gd name="T41" fmla="*/ 154389 h 2728"/>
                <a:gd name="T42" fmla="*/ 151985 w 2324"/>
                <a:gd name="T43" fmla="*/ 158909 h 2728"/>
                <a:gd name="T44" fmla="*/ 154242 w 2324"/>
                <a:gd name="T45" fmla="*/ 149936 h 2728"/>
                <a:gd name="T46" fmla="*/ 151985 w 2324"/>
                <a:gd name="T47" fmla="*/ 132058 h 2728"/>
                <a:gd name="T48" fmla="*/ 145282 w 2324"/>
                <a:gd name="T49" fmla="*/ 87263 h 2728"/>
                <a:gd name="T50" fmla="*/ 136322 w 2324"/>
                <a:gd name="T51" fmla="*/ 24657 h 2728"/>
                <a:gd name="T52" fmla="*/ 127429 w 2324"/>
                <a:gd name="T53" fmla="*/ 6713 h 2728"/>
                <a:gd name="T54" fmla="*/ 127429 w 2324"/>
                <a:gd name="T55" fmla="*/ 42535 h 2728"/>
                <a:gd name="T56" fmla="*/ 131876 w 2324"/>
                <a:gd name="T57" fmla="*/ 80551 h 2728"/>
                <a:gd name="T58" fmla="*/ 100616 w 2324"/>
                <a:gd name="T59" fmla="*/ 80551 h 2728"/>
                <a:gd name="T60" fmla="*/ 46989 w 2324"/>
                <a:gd name="T61" fmla="*/ 85070 h 2728"/>
                <a:gd name="T62" fmla="*/ 20176 w 2324"/>
                <a:gd name="T63" fmla="*/ 93976 h 2728"/>
                <a:gd name="T64" fmla="*/ 15663 w 2324"/>
                <a:gd name="T65" fmla="*/ 62673 h 2728"/>
                <a:gd name="T66" fmla="*/ 8960 w 2324"/>
                <a:gd name="T67" fmla="*/ 33563 h 2728"/>
                <a:gd name="T68" fmla="*/ 67099 w 2324"/>
                <a:gd name="T69" fmla="*/ 22397 h 2728"/>
                <a:gd name="T70" fmla="*/ 122916 w 2324"/>
                <a:gd name="T71" fmla="*/ 8972 h 2728"/>
                <a:gd name="T72" fmla="*/ 125172 w 2324"/>
                <a:gd name="T73" fmla="*/ 2260 h 2728"/>
                <a:gd name="T74" fmla="*/ 120726 w 2324"/>
                <a:gd name="T75" fmla="*/ 0 h 27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8" name="Google Shape;135;p2"/>
            <p:cNvSpPr>
              <a:spLocks/>
            </p:cNvSpPr>
            <p:nvPr/>
          </p:nvSpPr>
          <p:spPr bwMode="auto">
            <a:xfrm>
              <a:off x="3818308" y="6191147"/>
              <a:ext cx="47704" cy="31808"/>
            </a:xfrm>
            <a:custGeom>
              <a:avLst/>
              <a:gdLst>
                <a:gd name="T0" fmla="*/ 38541 w 708"/>
                <a:gd name="T1" fmla="*/ 67 h 473"/>
                <a:gd name="T2" fmla="*/ 22707 w 708"/>
                <a:gd name="T3" fmla="*/ 20443 h 473"/>
                <a:gd name="T4" fmla="*/ 15901 w 708"/>
                <a:gd name="T5" fmla="*/ 13651 h 473"/>
                <a:gd name="T6" fmla="*/ 6805 w 708"/>
                <a:gd name="T7" fmla="*/ 6859 h 473"/>
                <a:gd name="T8" fmla="*/ 4514 w 708"/>
                <a:gd name="T9" fmla="*/ 4573 h 473"/>
                <a:gd name="T10" fmla="*/ 0 w 708"/>
                <a:gd name="T11" fmla="*/ 6859 h 473"/>
                <a:gd name="T12" fmla="*/ 0 w 708"/>
                <a:gd name="T13" fmla="*/ 9146 h 473"/>
                <a:gd name="T14" fmla="*/ 0 w 708"/>
                <a:gd name="T15" fmla="*/ 13651 h 473"/>
                <a:gd name="T16" fmla="*/ 9096 w 708"/>
                <a:gd name="T17" fmla="*/ 22730 h 473"/>
                <a:gd name="T18" fmla="*/ 15901 w 708"/>
                <a:gd name="T19" fmla="*/ 29522 h 473"/>
                <a:gd name="T20" fmla="*/ 20416 w 708"/>
                <a:gd name="T21" fmla="*/ 31741 h 473"/>
                <a:gd name="T22" fmla="*/ 24930 w 708"/>
                <a:gd name="T23" fmla="*/ 29522 h 473"/>
                <a:gd name="T24" fmla="*/ 27221 w 708"/>
                <a:gd name="T25" fmla="*/ 29522 h 473"/>
                <a:gd name="T26" fmla="*/ 29512 w 708"/>
                <a:gd name="T27" fmla="*/ 27235 h 473"/>
                <a:gd name="T28" fmla="*/ 38541 w 708"/>
                <a:gd name="T29" fmla="*/ 18157 h 473"/>
                <a:gd name="T30" fmla="*/ 47637 w 708"/>
                <a:gd name="T31" fmla="*/ 9146 h 473"/>
                <a:gd name="T32" fmla="*/ 47637 w 708"/>
                <a:gd name="T33" fmla="*/ 4573 h 473"/>
                <a:gd name="T34" fmla="*/ 47637 w 708"/>
                <a:gd name="T35" fmla="*/ 67 h 473"/>
                <a:gd name="T36" fmla="*/ 38541 w 708"/>
                <a:gd name="T37" fmla="*/ 67 h 4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9" name="Google Shape;136;p2"/>
            <p:cNvSpPr>
              <a:spLocks/>
            </p:cNvSpPr>
            <p:nvPr/>
          </p:nvSpPr>
          <p:spPr bwMode="auto">
            <a:xfrm>
              <a:off x="3605232" y="6173653"/>
              <a:ext cx="154241" cy="106557"/>
            </a:xfrm>
            <a:custGeom>
              <a:avLst/>
              <a:gdLst>
                <a:gd name="T0" fmla="*/ 127428 w 2324"/>
                <a:gd name="T1" fmla="*/ 17792 h 1617"/>
                <a:gd name="T2" fmla="*/ 134131 w 2324"/>
                <a:gd name="T3" fmla="*/ 51071 h 1617"/>
                <a:gd name="T4" fmla="*/ 140835 w 2324"/>
                <a:gd name="T5" fmla="*/ 77694 h 1617"/>
                <a:gd name="T6" fmla="*/ 127428 w 2324"/>
                <a:gd name="T7" fmla="*/ 77694 h 1617"/>
                <a:gd name="T8" fmla="*/ 114022 w 2324"/>
                <a:gd name="T9" fmla="*/ 79934 h 1617"/>
                <a:gd name="T10" fmla="*/ 84952 w 2324"/>
                <a:gd name="T11" fmla="*/ 84349 h 1617"/>
                <a:gd name="T12" fmla="*/ 53692 w 2324"/>
                <a:gd name="T13" fmla="*/ 88765 h 1617"/>
                <a:gd name="T14" fmla="*/ 35773 w 2324"/>
                <a:gd name="T15" fmla="*/ 91005 h 1617"/>
                <a:gd name="T16" fmla="*/ 20176 w 2324"/>
                <a:gd name="T17" fmla="*/ 97661 h 1617"/>
                <a:gd name="T18" fmla="*/ 15663 w 2324"/>
                <a:gd name="T19" fmla="*/ 62142 h 1617"/>
                <a:gd name="T20" fmla="*/ 13473 w 2324"/>
                <a:gd name="T21" fmla="*/ 46656 h 1617"/>
                <a:gd name="T22" fmla="*/ 11216 w 2324"/>
                <a:gd name="T23" fmla="*/ 37760 h 1617"/>
                <a:gd name="T24" fmla="*/ 8960 w 2324"/>
                <a:gd name="T25" fmla="*/ 31104 h 1617"/>
                <a:gd name="T26" fmla="*/ 22366 w 2324"/>
                <a:gd name="T27" fmla="*/ 33344 h 1617"/>
                <a:gd name="T28" fmla="*/ 38029 w 2324"/>
                <a:gd name="T29" fmla="*/ 33344 h 1617"/>
                <a:gd name="T30" fmla="*/ 67099 w 2324"/>
                <a:gd name="T31" fmla="*/ 28863 h 1617"/>
                <a:gd name="T32" fmla="*/ 96102 w 2324"/>
                <a:gd name="T33" fmla="*/ 26689 h 1617"/>
                <a:gd name="T34" fmla="*/ 111765 w 2324"/>
                <a:gd name="T35" fmla="*/ 22208 h 1617"/>
                <a:gd name="T36" fmla="*/ 127428 w 2324"/>
                <a:gd name="T37" fmla="*/ 17792 h 1617"/>
                <a:gd name="T38" fmla="*/ 127428 w 2324"/>
                <a:gd name="T39" fmla="*/ 66 h 1617"/>
                <a:gd name="T40" fmla="*/ 125171 w 2324"/>
                <a:gd name="T41" fmla="*/ 2241 h 1617"/>
                <a:gd name="T42" fmla="*/ 125171 w 2324"/>
                <a:gd name="T43" fmla="*/ 4481 h 1617"/>
                <a:gd name="T44" fmla="*/ 125171 w 2324"/>
                <a:gd name="T45" fmla="*/ 8896 h 1617"/>
                <a:gd name="T46" fmla="*/ 100615 w 2324"/>
                <a:gd name="T47" fmla="*/ 13377 h 1617"/>
                <a:gd name="T48" fmla="*/ 73802 w 2324"/>
                <a:gd name="T49" fmla="*/ 17792 h 1617"/>
                <a:gd name="T50" fmla="*/ 40286 w 2324"/>
                <a:gd name="T51" fmla="*/ 20033 h 1617"/>
                <a:gd name="T52" fmla="*/ 24623 w 2324"/>
                <a:gd name="T53" fmla="*/ 22208 h 1617"/>
                <a:gd name="T54" fmla="*/ 6770 w 2324"/>
                <a:gd name="T55" fmla="*/ 26689 h 1617"/>
                <a:gd name="T56" fmla="*/ 4513 w 2324"/>
                <a:gd name="T57" fmla="*/ 26689 h 1617"/>
                <a:gd name="T58" fmla="*/ 2257 w 2324"/>
                <a:gd name="T59" fmla="*/ 28863 h 1617"/>
                <a:gd name="T60" fmla="*/ 66 w 2324"/>
                <a:gd name="T61" fmla="*/ 35519 h 1617"/>
                <a:gd name="T62" fmla="*/ 66 w 2324"/>
                <a:gd name="T63" fmla="*/ 42175 h 1617"/>
                <a:gd name="T64" fmla="*/ 2257 w 2324"/>
                <a:gd name="T65" fmla="*/ 57727 h 1617"/>
                <a:gd name="T66" fmla="*/ 8960 w 2324"/>
                <a:gd name="T67" fmla="*/ 102076 h 1617"/>
                <a:gd name="T68" fmla="*/ 11216 w 2324"/>
                <a:gd name="T69" fmla="*/ 106557 h 1617"/>
                <a:gd name="T70" fmla="*/ 20176 w 2324"/>
                <a:gd name="T71" fmla="*/ 106557 h 1617"/>
                <a:gd name="T72" fmla="*/ 22366 w 2324"/>
                <a:gd name="T73" fmla="*/ 102076 h 1617"/>
                <a:gd name="T74" fmla="*/ 49179 w 2324"/>
                <a:gd name="T75" fmla="*/ 102076 h 1617"/>
                <a:gd name="T76" fmla="*/ 78249 w 2324"/>
                <a:gd name="T77" fmla="*/ 97661 h 1617"/>
                <a:gd name="T78" fmla="*/ 111765 w 2324"/>
                <a:gd name="T79" fmla="*/ 93246 h 1617"/>
                <a:gd name="T80" fmla="*/ 127428 w 2324"/>
                <a:gd name="T81" fmla="*/ 88765 h 1617"/>
                <a:gd name="T82" fmla="*/ 143025 w 2324"/>
                <a:gd name="T83" fmla="*/ 84349 h 1617"/>
                <a:gd name="T84" fmla="*/ 149728 w 2324"/>
                <a:gd name="T85" fmla="*/ 93246 h 1617"/>
                <a:gd name="T86" fmla="*/ 151984 w 2324"/>
                <a:gd name="T87" fmla="*/ 95420 h 1617"/>
                <a:gd name="T88" fmla="*/ 154241 w 2324"/>
                <a:gd name="T89" fmla="*/ 93246 h 1617"/>
                <a:gd name="T90" fmla="*/ 154241 w 2324"/>
                <a:gd name="T91" fmla="*/ 82109 h 1617"/>
                <a:gd name="T92" fmla="*/ 151984 w 2324"/>
                <a:gd name="T93" fmla="*/ 71038 h 1617"/>
                <a:gd name="T94" fmla="*/ 145281 w 2324"/>
                <a:gd name="T95" fmla="*/ 51071 h 1617"/>
                <a:gd name="T96" fmla="*/ 136321 w 2324"/>
                <a:gd name="T97" fmla="*/ 15552 h 1617"/>
                <a:gd name="T98" fmla="*/ 136321 w 2324"/>
                <a:gd name="T99" fmla="*/ 13377 h 1617"/>
                <a:gd name="T100" fmla="*/ 136321 w 2324"/>
                <a:gd name="T101" fmla="*/ 11137 h 1617"/>
                <a:gd name="T102" fmla="*/ 134131 w 2324"/>
                <a:gd name="T103" fmla="*/ 8896 h 1617"/>
                <a:gd name="T104" fmla="*/ 131875 w 2324"/>
                <a:gd name="T105" fmla="*/ 8896 h 1617"/>
                <a:gd name="T106" fmla="*/ 129618 w 2324"/>
                <a:gd name="T107" fmla="*/ 2241 h 1617"/>
                <a:gd name="T108" fmla="*/ 129618 w 2324"/>
                <a:gd name="T109" fmla="*/ 66 h 1617"/>
                <a:gd name="T110" fmla="*/ 127428 w 2324"/>
                <a:gd name="T111" fmla="*/ 66 h 16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0" name="Google Shape;137;p2"/>
            <p:cNvSpPr>
              <a:spLocks/>
            </p:cNvSpPr>
            <p:nvPr/>
          </p:nvSpPr>
          <p:spPr bwMode="auto">
            <a:xfrm>
              <a:off x="3735622" y="5442067"/>
              <a:ext cx="238518" cy="154269"/>
            </a:xfrm>
            <a:custGeom>
              <a:avLst/>
              <a:gdLst>
                <a:gd name="T0" fmla="*/ 207272 w 3603"/>
                <a:gd name="T1" fmla="*/ 11152 h 2324"/>
                <a:gd name="T2" fmla="*/ 216209 w 3603"/>
                <a:gd name="T3" fmla="*/ 64788 h 2324"/>
                <a:gd name="T4" fmla="*/ 225146 w 3603"/>
                <a:gd name="T5" fmla="*/ 118490 h 2324"/>
                <a:gd name="T6" fmla="*/ 122602 w 3603"/>
                <a:gd name="T7" fmla="*/ 131899 h 2324"/>
                <a:gd name="T8" fmla="*/ 73548 w 3603"/>
                <a:gd name="T9" fmla="*/ 138603 h 2324"/>
                <a:gd name="T10" fmla="*/ 22309 w 3603"/>
                <a:gd name="T11" fmla="*/ 147498 h 2324"/>
                <a:gd name="T12" fmla="*/ 22309 w 3603"/>
                <a:gd name="T13" fmla="*/ 145308 h 2324"/>
                <a:gd name="T14" fmla="*/ 22309 w 3603"/>
                <a:gd name="T15" fmla="*/ 134089 h 2324"/>
                <a:gd name="T16" fmla="*/ 20059 w 3603"/>
                <a:gd name="T17" fmla="*/ 120680 h 2324"/>
                <a:gd name="T18" fmla="*/ 13372 w 3603"/>
                <a:gd name="T19" fmla="*/ 93862 h 2324"/>
                <a:gd name="T20" fmla="*/ 11188 w 3603"/>
                <a:gd name="T21" fmla="*/ 67045 h 2324"/>
                <a:gd name="T22" fmla="*/ 8937 w 3603"/>
                <a:gd name="T23" fmla="*/ 37970 h 2324"/>
                <a:gd name="T24" fmla="*/ 57991 w 3603"/>
                <a:gd name="T25" fmla="*/ 31265 h 2324"/>
                <a:gd name="T26" fmla="*/ 106979 w 3603"/>
                <a:gd name="T27" fmla="*/ 24561 h 2324"/>
                <a:gd name="T28" fmla="*/ 158284 w 3603"/>
                <a:gd name="T29" fmla="*/ 15666 h 2324"/>
                <a:gd name="T30" fmla="*/ 207272 w 3603"/>
                <a:gd name="T31" fmla="*/ 11152 h 2324"/>
                <a:gd name="T32" fmla="*/ 207272 w 3603"/>
                <a:gd name="T33" fmla="*/ 0 h 2324"/>
                <a:gd name="T34" fmla="*/ 156033 w 3603"/>
                <a:gd name="T35" fmla="*/ 4448 h 2324"/>
                <a:gd name="T36" fmla="*/ 104794 w 3603"/>
                <a:gd name="T37" fmla="*/ 11152 h 2324"/>
                <a:gd name="T38" fmla="*/ 55740 w 3603"/>
                <a:gd name="T39" fmla="*/ 20113 h 2324"/>
                <a:gd name="T40" fmla="*/ 6686 w 3603"/>
                <a:gd name="T41" fmla="*/ 31265 h 2324"/>
                <a:gd name="T42" fmla="*/ 4502 w 3603"/>
                <a:gd name="T43" fmla="*/ 31265 h 2324"/>
                <a:gd name="T44" fmla="*/ 2251 w 3603"/>
                <a:gd name="T45" fmla="*/ 33522 h 2324"/>
                <a:gd name="T46" fmla="*/ 0 w 3603"/>
                <a:gd name="T47" fmla="*/ 35779 h 2324"/>
                <a:gd name="T48" fmla="*/ 0 w 3603"/>
                <a:gd name="T49" fmla="*/ 64788 h 2324"/>
                <a:gd name="T50" fmla="*/ 4502 w 3603"/>
                <a:gd name="T51" fmla="*/ 96119 h 2324"/>
                <a:gd name="T52" fmla="*/ 6686 w 3603"/>
                <a:gd name="T53" fmla="*/ 122937 h 2324"/>
                <a:gd name="T54" fmla="*/ 11188 w 3603"/>
                <a:gd name="T55" fmla="*/ 136346 h 2324"/>
                <a:gd name="T56" fmla="*/ 17874 w 3603"/>
                <a:gd name="T57" fmla="*/ 147498 h 2324"/>
                <a:gd name="T58" fmla="*/ 20059 w 3603"/>
                <a:gd name="T59" fmla="*/ 149755 h 2324"/>
                <a:gd name="T60" fmla="*/ 20059 w 3603"/>
                <a:gd name="T61" fmla="*/ 152012 h 2324"/>
                <a:gd name="T62" fmla="*/ 22309 w 3603"/>
                <a:gd name="T63" fmla="*/ 154203 h 2324"/>
                <a:gd name="T64" fmla="*/ 73548 w 3603"/>
                <a:gd name="T65" fmla="*/ 154203 h 2324"/>
                <a:gd name="T66" fmla="*/ 124853 w 3603"/>
                <a:gd name="T67" fmla="*/ 149755 h 2324"/>
                <a:gd name="T68" fmla="*/ 178342 w 3603"/>
                <a:gd name="T69" fmla="*/ 143051 h 2324"/>
                <a:gd name="T70" fmla="*/ 227330 w 3603"/>
                <a:gd name="T71" fmla="*/ 131899 h 2324"/>
                <a:gd name="T72" fmla="*/ 229581 w 3603"/>
                <a:gd name="T73" fmla="*/ 134089 h 2324"/>
                <a:gd name="T74" fmla="*/ 234016 w 3603"/>
                <a:gd name="T75" fmla="*/ 131899 h 2324"/>
                <a:gd name="T76" fmla="*/ 236267 w 3603"/>
                <a:gd name="T77" fmla="*/ 129642 h 2324"/>
                <a:gd name="T78" fmla="*/ 238518 w 3603"/>
                <a:gd name="T79" fmla="*/ 127385 h 2324"/>
                <a:gd name="T80" fmla="*/ 227330 w 3603"/>
                <a:gd name="T81" fmla="*/ 64788 h 2324"/>
                <a:gd name="T82" fmla="*/ 216209 w 3603"/>
                <a:gd name="T83" fmla="*/ 4448 h 2324"/>
                <a:gd name="T84" fmla="*/ 213958 w 3603"/>
                <a:gd name="T85" fmla="*/ 2257 h 2324"/>
                <a:gd name="T86" fmla="*/ 213958 w 3603"/>
                <a:gd name="T87" fmla="*/ 0 h 2324"/>
                <a:gd name="T88" fmla="*/ 207272 w 3603"/>
                <a:gd name="T89" fmla="*/ 0 h 23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lnTo>
                    <a:pt x="313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1" name="Google Shape;138;p2"/>
            <p:cNvSpPr>
              <a:spLocks/>
            </p:cNvSpPr>
            <p:nvPr/>
          </p:nvSpPr>
          <p:spPr bwMode="auto">
            <a:xfrm>
              <a:off x="3873962" y="5518406"/>
              <a:ext cx="63605" cy="41351"/>
            </a:xfrm>
            <a:custGeom>
              <a:avLst/>
              <a:gdLst>
                <a:gd name="T0" fmla="*/ 13678 w 944"/>
                <a:gd name="T1" fmla="*/ 65 h 641"/>
                <a:gd name="T2" fmla="*/ 6873 w 944"/>
                <a:gd name="T3" fmla="*/ 4387 h 641"/>
                <a:gd name="T4" fmla="*/ 4582 w 944"/>
                <a:gd name="T5" fmla="*/ 10902 h 641"/>
                <a:gd name="T6" fmla="*/ 67 w 944"/>
                <a:gd name="T7" fmla="*/ 23933 h 641"/>
                <a:gd name="T8" fmla="*/ 67 w 944"/>
                <a:gd name="T9" fmla="*/ 26127 h 641"/>
                <a:gd name="T10" fmla="*/ 2291 w 944"/>
                <a:gd name="T11" fmla="*/ 30449 h 641"/>
                <a:gd name="T12" fmla="*/ 22706 w 944"/>
                <a:gd name="T13" fmla="*/ 41351 h 641"/>
                <a:gd name="T14" fmla="*/ 27288 w 944"/>
                <a:gd name="T15" fmla="*/ 41351 h 641"/>
                <a:gd name="T16" fmla="*/ 31802 w 944"/>
                <a:gd name="T17" fmla="*/ 39158 h 641"/>
                <a:gd name="T18" fmla="*/ 31802 w 944"/>
                <a:gd name="T19" fmla="*/ 36964 h 641"/>
                <a:gd name="T20" fmla="*/ 29512 w 944"/>
                <a:gd name="T21" fmla="*/ 32642 h 641"/>
                <a:gd name="T22" fmla="*/ 18192 w 944"/>
                <a:gd name="T23" fmla="*/ 26127 h 641"/>
                <a:gd name="T24" fmla="*/ 38608 w 944"/>
                <a:gd name="T25" fmla="*/ 21804 h 641"/>
                <a:gd name="T26" fmla="*/ 59023 w 944"/>
                <a:gd name="T27" fmla="*/ 15289 h 641"/>
                <a:gd name="T28" fmla="*/ 61314 w 944"/>
                <a:gd name="T29" fmla="*/ 13096 h 641"/>
                <a:gd name="T30" fmla="*/ 63538 w 944"/>
                <a:gd name="T31" fmla="*/ 8773 h 641"/>
                <a:gd name="T32" fmla="*/ 61314 w 944"/>
                <a:gd name="T33" fmla="*/ 6580 h 641"/>
                <a:gd name="T34" fmla="*/ 56732 w 944"/>
                <a:gd name="T35" fmla="*/ 4387 h 641"/>
                <a:gd name="T36" fmla="*/ 36317 w 944"/>
                <a:gd name="T37" fmla="*/ 10902 h 641"/>
                <a:gd name="T38" fmla="*/ 13678 w 944"/>
                <a:gd name="T39" fmla="*/ 17418 h 641"/>
                <a:gd name="T40" fmla="*/ 20483 w 944"/>
                <a:gd name="T41" fmla="*/ 6580 h 641"/>
                <a:gd name="T42" fmla="*/ 22706 w 944"/>
                <a:gd name="T43" fmla="*/ 4387 h 641"/>
                <a:gd name="T44" fmla="*/ 20483 w 944"/>
                <a:gd name="T45" fmla="*/ 65 h 641"/>
                <a:gd name="T46" fmla="*/ 13678 w 944"/>
                <a:gd name="T47" fmla="*/ 65 h 6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2" name="Google Shape;139;p2"/>
            <p:cNvSpPr>
              <a:spLocks/>
            </p:cNvSpPr>
            <p:nvPr/>
          </p:nvSpPr>
          <p:spPr bwMode="auto">
            <a:xfrm>
              <a:off x="3791275" y="5337100"/>
              <a:ext cx="157422" cy="109737"/>
            </a:xfrm>
            <a:custGeom>
              <a:avLst/>
              <a:gdLst>
                <a:gd name="T0" fmla="*/ 143936 w 2358"/>
                <a:gd name="T1" fmla="*/ 66 h 1651"/>
                <a:gd name="T2" fmla="*/ 143936 w 2358"/>
                <a:gd name="T3" fmla="*/ 2260 h 1651"/>
                <a:gd name="T4" fmla="*/ 112425 w 2358"/>
                <a:gd name="T5" fmla="*/ 2260 h 1651"/>
                <a:gd name="T6" fmla="*/ 80981 w 2358"/>
                <a:gd name="T7" fmla="*/ 6780 h 1651"/>
                <a:gd name="T8" fmla="*/ 42794 w 2358"/>
                <a:gd name="T9" fmla="*/ 11233 h 1651"/>
                <a:gd name="T10" fmla="*/ 6810 w 2358"/>
                <a:gd name="T11" fmla="*/ 20206 h 1651"/>
                <a:gd name="T12" fmla="*/ 4540 w 2358"/>
                <a:gd name="T13" fmla="*/ 17946 h 1651"/>
                <a:gd name="T14" fmla="*/ 2337 w 2358"/>
                <a:gd name="T15" fmla="*/ 17946 h 1651"/>
                <a:gd name="T16" fmla="*/ 67 w 2358"/>
                <a:gd name="T17" fmla="*/ 20206 h 1651"/>
                <a:gd name="T18" fmla="*/ 67 w 2358"/>
                <a:gd name="T19" fmla="*/ 22399 h 1651"/>
                <a:gd name="T20" fmla="*/ 2337 w 2358"/>
                <a:gd name="T21" fmla="*/ 62678 h 1651"/>
                <a:gd name="T22" fmla="*/ 9079 w 2358"/>
                <a:gd name="T23" fmla="*/ 105217 h 1651"/>
                <a:gd name="T24" fmla="*/ 11283 w 2358"/>
                <a:gd name="T25" fmla="*/ 107477 h 1651"/>
                <a:gd name="T26" fmla="*/ 13552 w 2358"/>
                <a:gd name="T27" fmla="*/ 109671 h 1651"/>
                <a:gd name="T28" fmla="*/ 18025 w 2358"/>
                <a:gd name="T29" fmla="*/ 107477 h 1651"/>
                <a:gd name="T30" fmla="*/ 18025 w 2358"/>
                <a:gd name="T31" fmla="*/ 102957 h 1651"/>
                <a:gd name="T32" fmla="*/ 15822 w 2358"/>
                <a:gd name="T33" fmla="*/ 64938 h 1651"/>
                <a:gd name="T34" fmla="*/ 9079 w 2358"/>
                <a:gd name="T35" fmla="*/ 26919 h 1651"/>
                <a:gd name="T36" fmla="*/ 44997 w 2358"/>
                <a:gd name="T37" fmla="*/ 22399 h 1651"/>
                <a:gd name="T38" fmla="*/ 80981 w 2358"/>
                <a:gd name="T39" fmla="*/ 17946 h 1651"/>
                <a:gd name="T40" fmla="*/ 112425 w 2358"/>
                <a:gd name="T41" fmla="*/ 13493 h 1651"/>
                <a:gd name="T42" fmla="*/ 128181 w 2358"/>
                <a:gd name="T43" fmla="*/ 11233 h 1651"/>
                <a:gd name="T44" fmla="*/ 141666 w 2358"/>
                <a:gd name="T45" fmla="*/ 6780 h 1651"/>
                <a:gd name="T46" fmla="*/ 141666 w 2358"/>
                <a:gd name="T47" fmla="*/ 24659 h 1651"/>
                <a:gd name="T48" fmla="*/ 143936 w 2358"/>
                <a:gd name="T49" fmla="*/ 42539 h 1651"/>
                <a:gd name="T50" fmla="*/ 148409 w 2358"/>
                <a:gd name="T51" fmla="*/ 76105 h 1651"/>
                <a:gd name="T52" fmla="*/ 116965 w 2358"/>
                <a:gd name="T53" fmla="*/ 80624 h 1651"/>
                <a:gd name="T54" fmla="*/ 85454 w 2358"/>
                <a:gd name="T55" fmla="*/ 85078 h 1651"/>
                <a:gd name="T56" fmla="*/ 56279 w 2358"/>
                <a:gd name="T57" fmla="*/ 89531 h 1651"/>
                <a:gd name="T58" fmla="*/ 42794 w 2358"/>
                <a:gd name="T59" fmla="*/ 94051 h 1651"/>
                <a:gd name="T60" fmla="*/ 27038 w 2358"/>
                <a:gd name="T61" fmla="*/ 98504 h 1651"/>
                <a:gd name="T62" fmla="*/ 29308 w 2358"/>
                <a:gd name="T63" fmla="*/ 98504 h 1651"/>
                <a:gd name="T64" fmla="*/ 42794 w 2358"/>
                <a:gd name="T65" fmla="*/ 100764 h 1651"/>
                <a:gd name="T66" fmla="*/ 56279 w 2358"/>
                <a:gd name="T67" fmla="*/ 100764 h 1651"/>
                <a:gd name="T68" fmla="*/ 85454 w 2358"/>
                <a:gd name="T69" fmla="*/ 96244 h 1651"/>
                <a:gd name="T70" fmla="*/ 116965 w 2358"/>
                <a:gd name="T71" fmla="*/ 91791 h 1651"/>
                <a:gd name="T72" fmla="*/ 146139 w 2358"/>
                <a:gd name="T73" fmla="*/ 85078 h 1651"/>
                <a:gd name="T74" fmla="*/ 146139 w 2358"/>
                <a:gd name="T75" fmla="*/ 87338 h 1651"/>
                <a:gd name="T76" fmla="*/ 148409 w 2358"/>
                <a:gd name="T77" fmla="*/ 89531 h 1651"/>
                <a:gd name="T78" fmla="*/ 152882 w 2358"/>
                <a:gd name="T79" fmla="*/ 89531 h 1651"/>
                <a:gd name="T80" fmla="*/ 155152 w 2358"/>
                <a:gd name="T81" fmla="*/ 87338 h 1651"/>
                <a:gd name="T82" fmla="*/ 157422 w 2358"/>
                <a:gd name="T83" fmla="*/ 85078 h 1651"/>
                <a:gd name="T84" fmla="*/ 157422 w 2358"/>
                <a:gd name="T85" fmla="*/ 80624 h 1651"/>
                <a:gd name="T86" fmla="*/ 157422 w 2358"/>
                <a:gd name="T87" fmla="*/ 78365 h 1651"/>
                <a:gd name="T88" fmla="*/ 155152 w 2358"/>
                <a:gd name="T89" fmla="*/ 38086 h 1651"/>
                <a:gd name="T90" fmla="*/ 150679 w 2358"/>
                <a:gd name="T91" fmla="*/ 20206 h 1651"/>
                <a:gd name="T92" fmla="*/ 146139 w 2358"/>
                <a:gd name="T93" fmla="*/ 66 h 1651"/>
                <a:gd name="T94" fmla="*/ 143936 w 2358"/>
                <a:gd name="T95" fmla="*/ 66 h 165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3" name="Google Shape;140;p2"/>
            <p:cNvSpPr>
              <a:spLocks/>
            </p:cNvSpPr>
            <p:nvPr/>
          </p:nvSpPr>
          <p:spPr bwMode="auto">
            <a:xfrm>
              <a:off x="3912125" y="5672675"/>
              <a:ext cx="60425" cy="55665"/>
            </a:xfrm>
            <a:custGeom>
              <a:avLst/>
              <a:gdLst>
                <a:gd name="T0" fmla="*/ 49203 w 910"/>
                <a:gd name="T1" fmla="*/ 66 h 843"/>
                <a:gd name="T2" fmla="*/ 46946 w 910"/>
                <a:gd name="T3" fmla="*/ 2311 h 843"/>
                <a:gd name="T4" fmla="*/ 46946 w 910"/>
                <a:gd name="T5" fmla="*/ 6735 h 843"/>
                <a:gd name="T6" fmla="*/ 49203 w 910"/>
                <a:gd name="T7" fmla="*/ 13405 h 843"/>
                <a:gd name="T8" fmla="*/ 46946 w 910"/>
                <a:gd name="T9" fmla="*/ 20074 h 843"/>
                <a:gd name="T10" fmla="*/ 42497 w 910"/>
                <a:gd name="T11" fmla="*/ 24498 h 843"/>
                <a:gd name="T12" fmla="*/ 35790 w 910"/>
                <a:gd name="T13" fmla="*/ 28988 h 843"/>
                <a:gd name="T14" fmla="*/ 29084 w 910"/>
                <a:gd name="T15" fmla="*/ 31167 h 843"/>
                <a:gd name="T16" fmla="*/ 22377 w 910"/>
                <a:gd name="T17" fmla="*/ 31167 h 843"/>
                <a:gd name="T18" fmla="*/ 22377 w 910"/>
                <a:gd name="T19" fmla="*/ 26743 h 843"/>
                <a:gd name="T20" fmla="*/ 22377 w 910"/>
                <a:gd name="T21" fmla="*/ 22319 h 843"/>
                <a:gd name="T22" fmla="*/ 22377 w 910"/>
                <a:gd name="T23" fmla="*/ 17829 h 843"/>
                <a:gd name="T24" fmla="*/ 22377 w 910"/>
                <a:gd name="T25" fmla="*/ 15650 h 843"/>
                <a:gd name="T26" fmla="*/ 17862 w 910"/>
                <a:gd name="T27" fmla="*/ 15650 h 843"/>
                <a:gd name="T28" fmla="*/ 11155 w 910"/>
                <a:gd name="T29" fmla="*/ 22319 h 843"/>
                <a:gd name="T30" fmla="*/ 4449 w 910"/>
                <a:gd name="T31" fmla="*/ 26743 h 843"/>
                <a:gd name="T32" fmla="*/ 0 w 910"/>
                <a:gd name="T33" fmla="*/ 28988 h 843"/>
                <a:gd name="T34" fmla="*/ 0 w 910"/>
                <a:gd name="T35" fmla="*/ 33412 h 843"/>
                <a:gd name="T36" fmla="*/ 13413 w 910"/>
                <a:gd name="T37" fmla="*/ 53420 h 843"/>
                <a:gd name="T38" fmla="*/ 15671 w 910"/>
                <a:gd name="T39" fmla="*/ 55665 h 843"/>
                <a:gd name="T40" fmla="*/ 24568 w 910"/>
                <a:gd name="T41" fmla="*/ 55665 h 843"/>
                <a:gd name="T42" fmla="*/ 24568 w 910"/>
                <a:gd name="T43" fmla="*/ 53420 h 843"/>
                <a:gd name="T44" fmla="*/ 24568 w 910"/>
                <a:gd name="T45" fmla="*/ 48996 h 843"/>
                <a:gd name="T46" fmla="*/ 24568 w 910"/>
                <a:gd name="T47" fmla="*/ 42327 h 843"/>
                <a:gd name="T48" fmla="*/ 35790 w 910"/>
                <a:gd name="T49" fmla="*/ 40081 h 843"/>
                <a:gd name="T50" fmla="*/ 46946 w 910"/>
                <a:gd name="T51" fmla="*/ 35657 h 843"/>
                <a:gd name="T52" fmla="*/ 53652 w 910"/>
                <a:gd name="T53" fmla="*/ 28988 h 843"/>
                <a:gd name="T54" fmla="*/ 58101 w 910"/>
                <a:gd name="T55" fmla="*/ 20074 h 843"/>
                <a:gd name="T56" fmla="*/ 60359 w 910"/>
                <a:gd name="T57" fmla="*/ 11159 h 843"/>
                <a:gd name="T58" fmla="*/ 55910 w 910"/>
                <a:gd name="T59" fmla="*/ 2311 h 843"/>
                <a:gd name="T60" fmla="*/ 53652 w 910"/>
                <a:gd name="T61" fmla="*/ 66 h 843"/>
                <a:gd name="T62" fmla="*/ 49203 w 910"/>
                <a:gd name="T63" fmla="*/ 66 h 8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4" name="Google Shape;141;p2"/>
            <p:cNvSpPr>
              <a:spLocks/>
            </p:cNvSpPr>
            <p:nvPr/>
          </p:nvSpPr>
          <p:spPr bwMode="auto">
            <a:xfrm>
              <a:off x="3686327" y="5895331"/>
              <a:ext cx="356187" cy="192439"/>
            </a:xfrm>
            <a:custGeom>
              <a:avLst/>
              <a:gdLst>
                <a:gd name="T0" fmla="*/ 336029 w 5354"/>
                <a:gd name="T1" fmla="*/ 66 h 2897"/>
                <a:gd name="T2" fmla="*/ 333767 w 5354"/>
                <a:gd name="T3" fmla="*/ 2259 h 2897"/>
                <a:gd name="T4" fmla="*/ 331505 w 5354"/>
                <a:gd name="T5" fmla="*/ 2259 h 2897"/>
                <a:gd name="T6" fmla="*/ 331505 w 5354"/>
                <a:gd name="T7" fmla="*/ 35804 h 2897"/>
                <a:gd name="T8" fmla="*/ 333767 w 5354"/>
                <a:gd name="T9" fmla="*/ 67158 h 2897"/>
                <a:gd name="T10" fmla="*/ 342748 w 5354"/>
                <a:gd name="T11" fmla="*/ 131990 h 2897"/>
                <a:gd name="T12" fmla="*/ 302433 w 5354"/>
                <a:gd name="T13" fmla="*/ 136441 h 2897"/>
                <a:gd name="T14" fmla="*/ 264313 w 5354"/>
                <a:gd name="T15" fmla="*/ 143150 h 2897"/>
                <a:gd name="T16" fmla="*/ 188206 w 5354"/>
                <a:gd name="T17" fmla="*/ 156635 h 2897"/>
                <a:gd name="T18" fmla="*/ 112032 w 5354"/>
                <a:gd name="T19" fmla="*/ 172245 h 2897"/>
                <a:gd name="T20" fmla="*/ 73978 w 5354"/>
                <a:gd name="T21" fmla="*/ 178954 h 2897"/>
                <a:gd name="T22" fmla="*/ 35858 w 5354"/>
                <a:gd name="T23" fmla="*/ 183471 h 2897"/>
                <a:gd name="T24" fmla="*/ 24682 w 5354"/>
                <a:gd name="T25" fmla="*/ 149859 h 2897"/>
                <a:gd name="T26" fmla="*/ 17962 w 5354"/>
                <a:gd name="T27" fmla="*/ 118572 h 2897"/>
                <a:gd name="T28" fmla="*/ 13505 w 5354"/>
                <a:gd name="T29" fmla="*/ 89477 h 2897"/>
                <a:gd name="T30" fmla="*/ 11243 w 5354"/>
                <a:gd name="T31" fmla="*/ 76059 h 2897"/>
                <a:gd name="T32" fmla="*/ 6786 w 5354"/>
                <a:gd name="T33" fmla="*/ 62641 h 2897"/>
                <a:gd name="T34" fmla="*/ 42577 w 5354"/>
                <a:gd name="T35" fmla="*/ 58190 h 2897"/>
                <a:gd name="T36" fmla="*/ 78436 w 5354"/>
                <a:gd name="T37" fmla="*/ 53739 h 2897"/>
                <a:gd name="T38" fmla="*/ 150086 w 5354"/>
                <a:gd name="T39" fmla="*/ 38063 h 2897"/>
                <a:gd name="T40" fmla="*/ 223997 w 5354"/>
                <a:gd name="T41" fmla="*/ 26903 h 2897"/>
                <a:gd name="T42" fmla="*/ 268837 w 5354"/>
                <a:gd name="T43" fmla="*/ 20194 h 2897"/>
                <a:gd name="T44" fmla="*/ 295714 w 5354"/>
                <a:gd name="T45" fmla="*/ 15677 h 2897"/>
                <a:gd name="T46" fmla="*/ 309152 w 5354"/>
                <a:gd name="T47" fmla="*/ 13485 h 2897"/>
                <a:gd name="T48" fmla="*/ 315871 w 5354"/>
                <a:gd name="T49" fmla="*/ 13485 h 2897"/>
                <a:gd name="T50" fmla="*/ 320329 w 5354"/>
                <a:gd name="T51" fmla="*/ 15677 h 2897"/>
                <a:gd name="T52" fmla="*/ 324786 w 5354"/>
                <a:gd name="T53" fmla="*/ 15677 h 2897"/>
                <a:gd name="T54" fmla="*/ 327048 w 5354"/>
                <a:gd name="T55" fmla="*/ 13485 h 2897"/>
                <a:gd name="T56" fmla="*/ 327048 w 5354"/>
                <a:gd name="T57" fmla="*/ 8968 h 2897"/>
                <a:gd name="T58" fmla="*/ 324786 w 5354"/>
                <a:gd name="T59" fmla="*/ 4517 h 2897"/>
                <a:gd name="T60" fmla="*/ 322591 w 5354"/>
                <a:gd name="T61" fmla="*/ 2259 h 2897"/>
                <a:gd name="T62" fmla="*/ 311348 w 5354"/>
                <a:gd name="T63" fmla="*/ 2259 h 2897"/>
                <a:gd name="T64" fmla="*/ 208363 w 5354"/>
                <a:gd name="T65" fmla="*/ 15677 h 2897"/>
                <a:gd name="T66" fmla="*/ 103051 w 5354"/>
                <a:gd name="T67" fmla="*/ 33612 h 2897"/>
                <a:gd name="T68" fmla="*/ 51559 w 5354"/>
                <a:gd name="T69" fmla="*/ 42513 h 2897"/>
                <a:gd name="T70" fmla="*/ 24682 w 5354"/>
                <a:gd name="T71" fmla="*/ 49222 h 2897"/>
                <a:gd name="T72" fmla="*/ 67 w 5354"/>
                <a:gd name="T73" fmla="*/ 58190 h 2897"/>
                <a:gd name="T74" fmla="*/ 67 w 5354"/>
                <a:gd name="T75" fmla="*/ 60449 h 2897"/>
                <a:gd name="T76" fmla="*/ 2262 w 5354"/>
                <a:gd name="T77" fmla="*/ 62641 h 2897"/>
                <a:gd name="T78" fmla="*/ 67 w 5354"/>
                <a:gd name="T79" fmla="*/ 76059 h 2897"/>
                <a:gd name="T80" fmla="*/ 67 w 5354"/>
                <a:gd name="T81" fmla="*/ 91736 h 2897"/>
                <a:gd name="T82" fmla="*/ 4524 w 5354"/>
                <a:gd name="T83" fmla="*/ 120831 h 2897"/>
                <a:gd name="T84" fmla="*/ 13505 w 5354"/>
                <a:gd name="T85" fmla="*/ 154376 h 2897"/>
                <a:gd name="T86" fmla="*/ 22420 w 5354"/>
                <a:gd name="T87" fmla="*/ 190180 h 2897"/>
                <a:gd name="T88" fmla="*/ 24682 w 5354"/>
                <a:gd name="T89" fmla="*/ 192373 h 2897"/>
                <a:gd name="T90" fmla="*/ 71716 w 5354"/>
                <a:gd name="T91" fmla="*/ 192373 h 2897"/>
                <a:gd name="T92" fmla="*/ 112032 w 5354"/>
                <a:gd name="T93" fmla="*/ 187922 h 2897"/>
                <a:gd name="T94" fmla="*/ 150086 w 5354"/>
                <a:gd name="T95" fmla="*/ 181213 h 2897"/>
                <a:gd name="T96" fmla="*/ 188206 w 5354"/>
                <a:gd name="T97" fmla="*/ 172245 h 2897"/>
                <a:gd name="T98" fmla="*/ 266575 w 5354"/>
                <a:gd name="T99" fmla="*/ 156635 h 2897"/>
                <a:gd name="T100" fmla="*/ 304628 w 5354"/>
                <a:gd name="T101" fmla="*/ 149859 h 2897"/>
                <a:gd name="T102" fmla="*/ 344944 w 5354"/>
                <a:gd name="T103" fmla="*/ 145409 h 2897"/>
                <a:gd name="T104" fmla="*/ 347206 w 5354"/>
                <a:gd name="T105" fmla="*/ 147667 h 2897"/>
                <a:gd name="T106" fmla="*/ 351663 w 5354"/>
                <a:gd name="T107" fmla="*/ 147667 h 2897"/>
                <a:gd name="T108" fmla="*/ 356187 w 5354"/>
                <a:gd name="T109" fmla="*/ 145409 h 2897"/>
                <a:gd name="T110" fmla="*/ 356187 w 5354"/>
                <a:gd name="T111" fmla="*/ 140958 h 2897"/>
                <a:gd name="T112" fmla="*/ 351663 w 5354"/>
                <a:gd name="T113" fmla="*/ 71608 h 2897"/>
                <a:gd name="T114" fmla="*/ 347206 w 5354"/>
                <a:gd name="T115" fmla="*/ 35804 h 2897"/>
                <a:gd name="T116" fmla="*/ 340487 w 5354"/>
                <a:gd name="T117" fmla="*/ 2259 h 2897"/>
                <a:gd name="T118" fmla="*/ 338225 w 5354"/>
                <a:gd name="T119" fmla="*/ 66 h 2897"/>
                <a:gd name="T120" fmla="*/ 336029 w 5354"/>
                <a:gd name="T121" fmla="*/ 66 h 289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lnTo>
                    <a:pt x="505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5" name="Google Shape;142;p2"/>
            <p:cNvSpPr>
              <a:spLocks/>
            </p:cNvSpPr>
            <p:nvPr/>
          </p:nvSpPr>
          <p:spPr bwMode="auto">
            <a:xfrm>
              <a:off x="3842159" y="5591565"/>
              <a:ext cx="186045" cy="297405"/>
            </a:xfrm>
            <a:custGeom>
              <a:avLst/>
              <a:gdLst>
                <a:gd name="T0" fmla="*/ 134458 w 2795"/>
                <a:gd name="T1" fmla="*/ 26892 h 4479"/>
                <a:gd name="T2" fmla="*/ 141181 w 2795"/>
                <a:gd name="T3" fmla="*/ 73837 h 4479"/>
                <a:gd name="T4" fmla="*/ 152430 w 2795"/>
                <a:gd name="T5" fmla="*/ 138643 h 4479"/>
                <a:gd name="T6" fmla="*/ 168073 w 2795"/>
                <a:gd name="T7" fmla="*/ 275028 h 4479"/>
                <a:gd name="T8" fmla="*/ 109830 w 2795"/>
                <a:gd name="T9" fmla="*/ 281735 h 4479"/>
                <a:gd name="T10" fmla="*/ 89661 w 2795"/>
                <a:gd name="T11" fmla="*/ 286183 h 4479"/>
                <a:gd name="T12" fmla="*/ 80675 w 2795"/>
                <a:gd name="T13" fmla="*/ 214671 h 4479"/>
                <a:gd name="T14" fmla="*/ 69492 w 2795"/>
                <a:gd name="T15" fmla="*/ 140901 h 4479"/>
                <a:gd name="T16" fmla="*/ 65033 w 2795"/>
                <a:gd name="T17" fmla="*/ 134194 h 4479"/>
                <a:gd name="T18" fmla="*/ 31418 w 2795"/>
                <a:gd name="T19" fmla="*/ 145349 h 4479"/>
                <a:gd name="T20" fmla="*/ 20169 w 2795"/>
                <a:gd name="T21" fmla="*/ 82801 h 4479"/>
                <a:gd name="T22" fmla="*/ 13446 w 2795"/>
                <a:gd name="T23" fmla="*/ 42562 h 4479"/>
                <a:gd name="T24" fmla="*/ 40337 w 2795"/>
                <a:gd name="T25" fmla="*/ 26892 h 4479"/>
                <a:gd name="T26" fmla="*/ 136721 w 2795"/>
                <a:gd name="T27" fmla="*/ 11222 h 4479"/>
                <a:gd name="T28" fmla="*/ 71755 w 2795"/>
                <a:gd name="T29" fmla="*/ 9030 h 4479"/>
                <a:gd name="T30" fmla="*/ 8986 w 2795"/>
                <a:gd name="T31" fmla="*/ 22443 h 4479"/>
                <a:gd name="T32" fmla="*/ 4526 w 2795"/>
                <a:gd name="T33" fmla="*/ 24634 h 4479"/>
                <a:gd name="T34" fmla="*/ 0 w 2795"/>
                <a:gd name="T35" fmla="*/ 40305 h 4479"/>
                <a:gd name="T36" fmla="*/ 4526 w 2795"/>
                <a:gd name="T37" fmla="*/ 84992 h 4479"/>
                <a:gd name="T38" fmla="*/ 15709 w 2795"/>
                <a:gd name="T39" fmla="*/ 136452 h 4479"/>
                <a:gd name="T40" fmla="*/ 22432 w 2795"/>
                <a:gd name="T41" fmla="*/ 154313 h 4479"/>
                <a:gd name="T42" fmla="*/ 29155 w 2795"/>
                <a:gd name="T43" fmla="*/ 154313 h 4479"/>
                <a:gd name="T44" fmla="*/ 58310 w 2795"/>
                <a:gd name="T45" fmla="*/ 147607 h 4479"/>
                <a:gd name="T46" fmla="*/ 73952 w 2795"/>
                <a:gd name="T47" fmla="*/ 259358 h 4479"/>
                <a:gd name="T48" fmla="*/ 85201 w 2795"/>
                <a:gd name="T49" fmla="*/ 297405 h 4479"/>
                <a:gd name="T50" fmla="*/ 91924 w 2795"/>
                <a:gd name="T51" fmla="*/ 292890 h 4479"/>
                <a:gd name="T52" fmla="*/ 107567 w 2795"/>
                <a:gd name="T53" fmla="*/ 295147 h 4479"/>
                <a:gd name="T54" fmla="*/ 170336 w 2795"/>
                <a:gd name="T55" fmla="*/ 288441 h 4479"/>
                <a:gd name="T56" fmla="*/ 179322 w 2795"/>
                <a:gd name="T57" fmla="*/ 286183 h 4479"/>
                <a:gd name="T58" fmla="*/ 186045 w 2795"/>
                <a:gd name="T59" fmla="*/ 279477 h 4479"/>
                <a:gd name="T60" fmla="*/ 179322 w 2795"/>
                <a:gd name="T61" fmla="*/ 275028 h 4479"/>
                <a:gd name="T62" fmla="*/ 163613 w 2795"/>
                <a:gd name="T63" fmla="*/ 136452 h 4479"/>
                <a:gd name="T64" fmla="*/ 150167 w 2795"/>
                <a:gd name="T65" fmla="*/ 38047 h 4479"/>
                <a:gd name="T66" fmla="*/ 138985 w 2795"/>
                <a:gd name="T67" fmla="*/ 9030 h 4479"/>
                <a:gd name="T68" fmla="*/ 138985 w 2795"/>
                <a:gd name="T69" fmla="*/ 2324 h 4479"/>
                <a:gd name="T70" fmla="*/ 134458 w 2795"/>
                <a:gd name="T71" fmla="*/ 66 h 44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6" name="Google Shape;143;p2"/>
            <p:cNvSpPr>
              <a:spLocks/>
            </p:cNvSpPr>
            <p:nvPr/>
          </p:nvSpPr>
          <p:spPr bwMode="auto">
            <a:xfrm>
              <a:off x="1725709" y="6218184"/>
              <a:ext cx="198765" cy="160630"/>
            </a:xfrm>
            <a:custGeom>
              <a:avLst/>
              <a:gdLst>
                <a:gd name="T0" fmla="*/ 167472 w 2998"/>
                <a:gd name="T1" fmla="*/ 24565 h 2426"/>
                <a:gd name="T2" fmla="*/ 167472 w 2998"/>
                <a:gd name="T3" fmla="*/ 51314 h 2426"/>
                <a:gd name="T4" fmla="*/ 171914 w 2998"/>
                <a:gd name="T5" fmla="*/ 78064 h 2426"/>
                <a:gd name="T6" fmla="*/ 183118 w 2998"/>
                <a:gd name="T7" fmla="*/ 129378 h 2426"/>
                <a:gd name="T8" fmla="*/ 107206 w 2998"/>
                <a:gd name="T9" fmla="*/ 144938 h 2426"/>
                <a:gd name="T10" fmla="*/ 64774 w 2998"/>
                <a:gd name="T11" fmla="*/ 149440 h 2426"/>
                <a:gd name="T12" fmla="*/ 37989 w 2998"/>
                <a:gd name="T13" fmla="*/ 149440 h 2426"/>
                <a:gd name="T14" fmla="*/ 33547 w 2998"/>
                <a:gd name="T15" fmla="*/ 118188 h 2426"/>
                <a:gd name="T16" fmla="*/ 26851 w 2998"/>
                <a:gd name="T17" fmla="*/ 87002 h 2426"/>
                <a:gd name="T18" fmla="*/ 22343 w 2998"/>
                <a:gd name="T19" fmla="*/ 62504 h 2426"/>
                <a:gd name="T20" fmla="*/ 15647 w 2998"/>
                <a:gd name="T21" fmla="*/ 37939 h 2426"/>
                <a:gd name="T22" fmla="*/ 46940 w 2998"/>
                <a:gd name="T23" fmla="*/ 35754 h 2426"/>
                <a:gd name="T24" fmla="*/ 78167 w 2998"/>
                <a:gd name="T25" fmla="*/ 31252 h 2426"/>
                <a:gd name="T26" fmla="*/ 122786 w 2998"/>
                <a:gd name="T27" fmla="*/ 26816 h 2426"/>
                <a:gd name="T28" fmla="*/ 167472 w 2998"/>
                <a:gd name="T29" fmla="*/ 24565 h 2426"/>
                <a:gd name="T30" fmla="*/ 174168 w 2998"/>
                <a:gd name="T31" fmla="*/ 66 h 2426"/>
                <a:gd name="T32" fmla="*/ 171914 w 2998"/>
                <a:gd name="T33" fmla="*/ 2317 h 2426"/>
                <a:gd name="T34" fmla="*/ 169726 w 2998"/>
                <a:gd name="T35" fmla="*/ 4502 h 2426"/>
                <a:gd name="T36" fmla="*/ 169726 w 2998"/>
                <a:gd name="T37" fmla="*/ 13441 h 2426"/>
                <a:gd name="T38" fmla="*/ 129482 w 2998"/>
                <a:gd name="T39" fmla="*/ 13441 h 2426"/>
                <a:gd name="T40" fmla="*/ 89305 w 2998"/>
                <a:gd name="T41" fmla="*/ 17877 h 2426"/>
                <a:gd name="T42" fmla="*/ 51382 w 2998"/>
                <a:gd name="T43" fmla="*/ 22380 h 2426"/>
                <a:gd name="T44" fmla="*/ 31293 w 2998"/>
                <a:gd name="T45" fmla="*/ 24565 h 2426"/>
                <a:gd name="T46" fmla="*/ 13459 w 2998"/>
                <a:gd name="T47" fmla="*/ 29067 h 2426"/>
                <a:gd name="T48" fmla="*/ 11205 w 2998"/>
                <a:gd name="T49" fmla="*/ 26816 h 2426"/>
                <a:gd name="T50" fmla="*/ 8950 w 2998"/>
                <a:gd name="T51" fmla="*/ 24565 h 2426"/>
                <a:gd name="T52" fmla="*/ 6763 w 2998"/>
                <a:gd name="T53" fmla="*/ 24565 h 2426"/>
                <a:gd name="T54" fmla="*/ 2254 w 2998"/>
                <a:gd name="T55" fmla="*/ 26816 h 2426"/>
                <a:gd name="T56" fmla="*/ 2254 w 2998"/>
                <a:gd name="T57" fmla="*/ 31252 h 2426"/>
                <a:gd name="T58" fmla="*/ 2254 w 2998"/>
                <a:gd name="T59" fmla="*/ 33503 h 2426"/>
                <a:gd name="T60" fmla="*/ 66 w 2998"/>
                <a:gd name="T61" fmla="*/ 33503 h 2426"/>
                <a:gd name="T62" fmla="*/ 66 w 2998"/>
                <a:gd name="T63" fmla="*/ 35754 h 2426"/>
                <a:gd name="T64" fmla="*/ 66 w 2998"/>
                <a:gd name="T65" fmla="*/ 37939 h 2426"/>
                <a:gd name="T66" fmla="*/ 2254 w 2998"/>
                <a:gd name="T67" fmla="*/ 37939 h 2426"/>
                <a:gd name="T68" fmla="*/ 6763 w 2998"/>
                <a:gd name="T69" fmla="*/ 66940 h 2426"/>
                <a:gd name="T70" fmla="*/ 13459 w 2998"/>
                <a:gd name="T71" fmla="*/ 98126 h 2426"/>
                <a:gd name="T72" fmla="*/ 20155 w 2998"/>
                <a:gd name="T73" fmla="*/ 127127 h 2426"/>
                <a:gd name="T74" fmla="*/ 22343 w 2998"/>
                <a:gd name="T75" fmla="*/ 142753 h 2426"/>
                <a:gd name="T76" fmla="*/ 29039 w 2998"/>
                <a:gd name="T77" fmla="*/ 156128 h 2426"/>
                <a:gd name="T78" fmla="*/ 29039 w 2998"/>
                <a:gd name="T79" fmla="*/ 158313 h 2426"/>
                <a:gd name="T80" fmla="*/ 31293 w 2998"/>
                <a:gd name="T81" fmla="*/ 160564 h 2426"/>
                <a:gd name="T82" fmla="*/ 35735 w 2998"/>
                <a:gd name="T83" fmla="*/ 158313 h 2426"/>
                <a:gd name="T84" fmla="*/ 75913 w 2998"/>
                <a:gd name="T85" fmla="*/ 160564 h 2426"/>
                <a:gd name="T86" fmla="*/ 113902 w 2998"/>
                <a:gd name="T87" fmla="*/ 158313 h 2426"/>
                <a:gd name="T88" fmla="*/ 151825 w 2998"/>
                <a:gd name="T89" fmla="*/ 151625 h 2426"/>
                <a:gd name="T90" fmla="*/ 189815 w 2998"/>
                <a:gd name="T91" fmla="*/ 140502 h 2426"/>
                <a:gd name="T92" fmla="*/ 192002 w 2998"/>
                <a:gd name="T93" fmla="*/ 140502 h 2426"/>
                <a:gd name="T94" fmla="*/ 196511 w 2998"/>
                <a:gd name="T95" fmla="*/ 138250 h 2426"/>
                <a:gd name="T96" fmla="*/ 198699 w 2998"/>
                <a:gd name="T97" fmla="*/ 136065 h 2426"/>
                <a:gd name="T98" fmla="*/ 198699 w 2998"/>
                <a:gd name="T99" fmla="*/ 131563 h 2426"/>
                <a:gd name="T100" fmla="*/ 192002 w 2998"/>
                <a:gd name="T101" fmla="*/ 98126 h 2426"/>
                <a:gd name="T102" fmla="*/ 185306 w 2998"/>
                <a:gd name="T103" fmla="*/ 62504 h 2426"/>
                <a:gd name="T104" fmla="*/ 183118 w 2998"/>
                <a:gd name="T105" fmla="*/ 33503 h 2426"/>
                <a:gd name="T106" fmla="*/ 180864 w 2998"/>
                <a:gd name="T107" fmla="*/ 17877 h 2426"/>
                <a:gd name="T108" fmla="*/ 178610 w 2998"/>
                <a:gd name="T109" fmla="*/ 2317 h 2426"/>
                <a:gd name="T110" fmla="*/ 176422 w 2998"/>
                <a:gd name="T111" fmla="*/ 66 h 2426"/>
                <a:gd name="T112" fmla="*/ 174168 w 2998"/>
                <a:gd name="T113" fmla="*/ 66 h 2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7" name="Google Shape;144;p2"/>
            <p:cNvSpPr>
              <a:spLocks/>
            </p:cNvSpPr>
            <p:nvPr/>
          </p:nvSpPr>
          <p:spPr bwMode="auto">
            <a:xfrm>
              <a:off x="1644612" y="5658362"/>
              <a:ext cx="155832" cy="103376"/>
            </a:xfrm>
            <a:custGeom>
              <a:avLst/>
              <a:gdLst>
                <a:gd name="T0" fmla="*/ 135742 w 2358"/>
                <a:gd name="T1" fmla="*/ 11271 h 1550"/>
                <a:gd name="T2" fmla="*/ 135742 w 2358"/>
                <a:gd name="T3" fmla="*/ 18007 h 1550"/>
                <a:gd name="T4" fmla="*/ 135742 w 2358"/>
                <a:gd name="T5" fmla="*/ 27011 h 1550"/>
                <a:gd name="T6" fmla="*/ 137989 w 2358"/>
                <a:gd name="T7" fmla="*/ 40483 h 1550"/>
                <a:gd name="T8" fmla="*/ 140236 w 2358"/>
                <a:gd name="T9" fmla="*/ 58424 h 1550"/>
                <a:gd name="T10" fmla="*/ 142416 w 2358"/>
                <a:gd name="T11" fmla="*/ 74164 h 1550"/>
                <a:gd name="T12" fmla="*/ 80163 w 2358"/>
                <a:gd name="T13" fmla="*/ 83168 h 1550"/>
                <a:gd name="T14" fmla="*/ 46789 w 2358"/>
                <a:gd name="T15" fmla="*/ 89904 h 1550"/>
                <a:gd name="T16" fmla="*/ 15596 w 2358"/>
                <a:gd name="T17" fmla="*/ 96640 h 1550"/>
                <a:gd name="T18" fmla="*/ 15596 w 2358"/>
                <a:gd name="T19" fmla="*/ 96640 h 1550"/>
                <a:gd name="T20" fmla="*/ 17843 w 2358"/>
                <a:gd name="T21" fmla="*/ 87636 h 1550"/>
                <a:gd name="T22" fmla="*/ 15596 w 2358"/>
                <a:gd name="T23" fmla="*/ 76432 h 1550"/>
                <a:gd name="T24" fmla="*/ 13416 w 2358"/>
                <a:gd name="T25" fmla="*/ 56223 h 1550"/>
                <a:gd name="T26" fmla="*/ 11169 w 2358"/>
                <a:gd name="T27" fmla="*/ 40483 h 1550"/>
                <a:gd name="T28" fmla="*/ 8922 w 2358"/>
                <a:gd name="T29" fmla="*/ 27011 h 1550"/>
                <a:gd name="T30" fmla="*/ 28946 w 2358"/>
                <a:gd name="T31" fmla="*/ 27011 h 1550"/>
                <a:gd name="T32" fmla="*/ 51217 w 2358"/>
                <a:gd name="T33" fmla="*/ 22543 h 1550"/>
                <a:gd name="T34" fmla="*/ 91265 w 2358"/>
                <a:gd name="T35" fmla="*/ 18007 h 1550"/>
                <a:gd name="T36" fmla="*/ 109043 w 2358"/>
                <a:gd name="T37" fmla="*/ 13539 h 1550"/>
                <a:gd name="T38" fmla="*/ 120211 w 2358"/>
                <a:gd name="T39" fmla="*/ 11271 h 1550"/>
                <a:gd name="T40" fmla="*/ 129067 w 2358"/>
                <a:gd name="T41" fmla="*/ 11271 h 1550"/>
                <a:gd name="T42" fmla="*/ 131314 w 2358"/>
                <a:gd name="T43" fmla="*/ 13539 h 1550"/>
                <a:gd name="T44" fmla="*/ 135742 w 2358"/>
                <a:gd name="T45" fmla="*/ 11271 h 1550"/>
                <a:gd name="T46" fmla="*/ 117964 w 2358"/>
                <a:gd name="T47" fmla="*/ 67 h 1550"/>
                <a:gd name="T48" fmla="*/ 102368 w 2358"/>
                <a:gd name="T49" fmla="*/ 2334 h 1550"/>
                <a:gd name="T50" fmla="*/ 68994 w 2358"/>
                <a:gd name="T51" fmla="*/ 9070 h 1550"/>
                <a:gd name="T52" fmla="*/ 37868 w 2358"/>
                <a:gd name="T53" fmla="*/ 13539 h 1550"/>
                <a:gd name="T54" fmla="*/ 20090 w 2358"/>
                <a:gd name="T55" fmla="*/ 15807 h 1550"/>
                <a:gd name="T56" fmla="*/ 6741 w 2358"/>
                <a:gd name="T57" fmla="*/ 20275 h 1550"/>
                <a:gd name="T58" fmla="*/ 4494 w 2358"/>
                <a:gd name="T59" fmla="*/ 20275 h 1550"/>
                <a:gd name="T60" fmla="*/ 4494 w 2358"/>
                <a:gd name="T61" fmla="*/ 22543 h 1550"/>
                <a:gd name="T62" fmla="*/ 66 w 2358"/>
                <a:gd name="T63" fmla="*/ 24744 h 1550"/>
                <a:gd name="T64" fmla="*/ 2247 w 2358"/>
                <a:gd name="T65" fmla="*/ 24744 h 1550"/>
                <a:gd name="T66" fmla="*/ 2247 w 2358"/>
                <a:gd name="T67" fmla="*/ 33747 h 1550"/>
                <a:gd name="T68" fmla="*/ 2247 w 2358"/>
                <a:gd name="T69" fmla="*/ 40483 h 1550"/>
                <a:gd name="T70" fmla="*/ 4494 w 2358"/>
                <a:gd name="T71" fmla="*/ 56223 h 1550"/>
                <a:gd name="T72" fmla="*/ 4494 w 2358"/>
                <a:gd name="T73" fmla="*/ 78632 h 1550"/>
                <a:gd name="T74" fmla="*/ 6741 w 2358"/>
                <a:gd name="T75" fmla="*/ 89904 h 1550"/>
                <a:gd name="T76" fmla="*/ 11169 w 2358"/>
                <a:gd name="T77" fmla="*/ 98841 h 1550"/>
                <a:gd name="T78" fmla="*/ 13416 w 2358"/>
                <a:gd name="T79" fmla="*/ 101108 h 1550"/>
                <a:gd name="T80" fmla="*/ 13416 w 2358"/>
                <a:gd name="T81" fmla="*/ 103376 h 1550"/>
                <a:gd name="T82" fmla="*/ 15596 w 2358"/>
                <a:gd name="T83" fmla="*/ 103376 h 1550"/>
                <a:gd name="T84" fmla="*/ 48970 w 2358"/>
                <a:gd name="T85" fmla="*/ 101108 h 1550"/>
                <a:gd name="T86" fmla="*/ 82344 w 2358"/>
                <a:gd name="T87" fmla="*/ 96640 h 1550"/>
                <a:gd name="T88" fmla="*/ 149091 w 2358"/>
                <a:gd name="T89" fmla="*/ 83168 h 1550"/>
                <a:gd name="T90" fmla="*/ 151338 w 2358"/>
                <a:gd name="T91" fmla="*/ 85369 h 1550"/>
                <a:gd name="T92" fmla="*/ 151338 w 2358"/>
                <a:gd name="T93" fmla="*/ 83168 h 1550"/>
                <a:gd name="T94" fmla="*/ 155766 w 2358"/>
                <a:gd name="T95" fmla="*/ 80900 h 1550"/>
                <a:gd name="T96" fmla="*/ 155766 w 2358"/>
                <a:gd name="T97" fmla="*/ 78632 h 1550"/>
                <a:gd name="T98" fmla="*/ 155766 w 2358"/>
                <a:gd name="T99" fmla="*/ 74164 h 1550"/>
                <a:gd name="T100" fmla="*/ 153585 w 2358"/>
                <a:gd name="T101" fmla="*/ 71896 h 1550"/>
                <a:gd name="T102" fmla="*/ 151338 w 2358"/>
                <a:gd name="T103" fmla="*/ 56223 h 1550"/>
                <a:gd name="T104" fmla="*/ 146910 w 2358"/>
                <a:gd name="T105" fmla="*/ 40483 h 1550"/>
                <a:gd name="T106" fmla="*/ 144663 w 2358"/>
                <a:gd name="T107" fmla="*/ 20275 h 1550"/>
                <a:gd name="T108" fmla="*/ 142416 w 2358"/>
                <a:gd name="T109" fmla="*/ 11271 h 1550"/>
                <a:gd name="T110" fmla="*/ 137989 w 2358"/>
                <a:gd name="T111" fmla="*/ 4535 h 1550"/>
                <a:gd name="T112" fmla="*/ 133561 w 2358"/>
                <a:gd name="T113" fmla="*/ 2334 h 1550"/>
                <a:gd name="T114" fmla="*/ 117964 w 2358"/>
                <a:gd name="T115" fmla="*/ 67 h 15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8" name="Google Shape;145;p2"/>
            <p:cNvSpPr>
              <a:spLocks/>
            </p:cNvSpPr>
            <p:nvPr/>
          </p:nvSpPr>
          <p:spPr bwMode="auto">
            <a:xfrm>
              <a:off x="3665656" y="6210231"/>
              <a:ext cx="27032" cy="41351"/>
            </a:xfrm>
            <a:custGeom>
              <a:avLst/>
              <a:gdLst>
                <a:gd name="T0" fmla="*/ 18021 w 405"/>
                <a:gd name="T1" fmla="*/ 68 h 607"/>
                <a:gd name="T2" fmla="*/ 13549 w 405"/>
                <a:gd name="T3" fmla="*/ 2384 h 607"/>
                <a:gd name="T4" fmla="*/ 4539 w 405"/>
                <a:gd name="T5" fmla="*/ 9265 h 607"/>
                <a:gd name="T6" fmla="*/ 67 w 405"/>
                <a:gd name="T7" fmla="*/ 16145 h 607"/>
                <a:gd name="T8" fmla="*/ 67 w 405"/>
                <a:gd name="T9" fmla="*/ 25274 h 607"/>
                <a:gd name="T10" fmla="*/ 67 w 405"/>
                <a:gd name="T11" fmla="*/ 27590 h 607"/>
                <a:gd name="T12" fmla="*/ 2269 w 405"/>
                <a:gd name="T13" fmla="*/ 29906 h 607"/>
                <a:gd name="T14" fmla="*/ 4539 w 405"/>
                <a:gd name="T15" fmla="*/ 29906 h 607"/>
                <a:gd name="T16" fmla="*/ 6808 w 405"/>
                <a:gd name="T17" fmla="*/ 27590 h 607"/>
                <a:gd name="T18" fmla="*/ 9011 w 405"/>
                <a:gd name="T19" fmla="*/ 32154 h 607"/>
                <a:gd name="T20" fmla="*/ 18021 w 405"/>
                <a:gd name="T21" fmla="*/ 39035 h 607"/>
                <a:gd name="T22" fmla="*/ 22493 w 405"/>
                <a:gd name="T23" fmla="*/ 41351 h 607"/>
                <a:gd name="T24" fmla="*/ 24763 w 405"/>
                <a:gd name="T25" fmla="*/ 39035 h 607"/>
                <a:gd name="T26" fmla="*/ 27032 w 405"/>
                <a:gd name="T27" fmla="*/ 34471 h 607"/>
                <a:gd name="T28" fmla="*/ 24763 w 405"/>
                <a:gd name="T29" fmla="*/ 32154 h 607"/>
                <a:gd name="T30" fmla="*/ 18021 w 405"/>
                <a:gd name="T31" fmla="*/ 25274 h 607"/>
                <a:gd name="T32" fmla="*/ 11280 w 405"/>
                <a:gd name="T33" fmla="*/ 20710 h 607"/>
                <a:gd name="T34" fmla="*/ 20291 w 405"/>
                <a:gd name="T35" fmla="*/ 11513 h 607"/>
                <a:gd name="T36" fmla="*/ 22493 w 405"/>
                <a:gd name="T37" fmla="*/ 6949 h 607"/>
                <a:gd name="T38" fmla="*/ 22493 w 405"/>
                <a:gd name="T39" fmla="*/ 4632 h 607"/>
                <a:gd name="T40" fmla="*/ 20291 w 405"/>
                <a:gd name="T41" fmla="*/ 2384 h 607"/>
                <a:gd name="T42" fmla="*/ 18021 w 405"/>
                <a:gd name="T43" fmla="*/ 68 h 6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9" name="Google Shape;146;p2"/>
            <p:cNvSpPr>
              <a:spLocks/>
            </p:cNvSpPr>
            <p:nvPr/>
          </p:nvSpPr>
          <p:spPr bwMode="auto">
            <a:xfrm>
              <a:off x="1573057" y="5173288"/>
              <a:ext cx="2548963" cy="1442497"/>
            </a:xfrm>
            <a:custGeom>
              <a:avLst/>
              <a:gdLst>
                <a:gd name="T0" fmla="*/ 2405849 w 38382"/>
                <a:gd name="T1" fmla="*/ 82829 h 21717"/>
                <a:gd name="T2" fmla="*/ 2441644 w 38382"/>
                <a:gd name="T3" fmla="*/ 275122 h 21717"/>
                <a:gd name="T4" fmla="*/ 2486338 w 38382"/>
                <a:gd name="T5" fmla="*/ 579270 h 21717"/>
                <a:gd name="T6" fmla="*/ 2519875 w 38382"/>
                <a:gd name="T7" fmla="*/ 870002 h 21717"/>
                <a:gd name="T8" fmla="*/ 2528841 w 38382"/>
                <a:gd name="T9" fmla="*/ 1006433 h 21717"/>
                <a:gd name="T10" fmla="*/ 2528841 w 38382"/>
                <a:gd name="T11" fmla="*/ 1048877 h 21717"/>
                <a:gd name="T12" fmla="*/ 2524391 w 38382"/>
                <a:gd name="T13" fmla="*/ 1069003 h 21717"/>
                <a:gd name="T14" fmla="*/ 2506460 w 38382"/>
                <a:gd name="T15" fmla="*/ 1082421 h 21717"/>
                <a:gd name="T16" fmla="*/ 2486338 w 38382"/>
                <a:gd name="T17" fmla="*/ 1089129 h 21717"/>
                <a:gd name="T18" fmla="*/ 1323692 w 38382"/>
                <a:gd name="T19" fmla="*/ 1252396 h 21717"/>
                <a:gd name="T20" fmla="*/ 733370 w 38382"/>
                <a:gd name="T21" fmla="*/ 1341867 h 21717"/>
                <a:gd name="T22" fmla="*/ 283971 w 38382"/>
                <a:gd name="T23" fmla="*/ 1422371 h 21717"/>
                <a:gd name="T24" fmla="*/ 221346 w 38382"/>
                <a:gd name="T25" fmla="*/ 1431338 h 21717"/>
                <a:gd name="T26" fmla="*/ 190066 w 38382"/>
                <a:gd name="T27" fmla="*/ 1429080 h 21717"/>
                <a:gd name="T28" fmla="*/ 160979 w 38382"/>
                <a:gd name="T29" fmla="*/ 1415662 h 21717"/>
                <a:gd name="T30" fmla="*/ 116285 w 38382"/>
                <a:gd name="T31" fmla="*/ 1156216 h 21717"/>
                <a:gd name="T32" fmla="*/ 78298 w 38382"/>
                <a:gd name="T33" fmla="*/ 896836 h 21717"/>
                <a:gd name="T34" fmla="*/ 29088 w 38382"/>
                <a:gd name="T35" fmla="*/ 514442 h 21717"/>
                <a:gd name="T36" fmla="*/ 6707 w 38382"/>
                <a:gd name="T37" fmla="*/ 389169 h 21717"/>
                <a:gd name="T38" fmla="*/ 603737 w 38382"/>
                <a:gd name="T39" fmla="*/ 295248 h 21717"/>
                <a:gd name="T40" fmla="*/ 1500343 w 38382"/>
                <a:gd name="T41" fmla="*/ 167783 h 21717"/>
                <a:gd name="T42" fmla="*/ 2097306 w 38382"/>
                <a:gd name="T43" fmla="*/ 73862 h 21717"/>
                <a:gd name="T44" fmla="*/ 2394692 w 38382"/>
                <a:gd name="T45" fmla="*/ 20192 h 21717"/>
                <a:gd name="T46" fmla="*/ 2392434 w 38382"/>
                <a:gd name="T47" fmla="*/ 2325 h 21717"/>
                <a:gd name="T48" fmla="*/ 2392434 w 38382"/>
                <a:gd name="T49" fmla="*/ 6775 h 21717"/>
                <a:gd name="T50" fmla="*/ 2095048 w 38382"/>
                <a:gd name="T51" fmla="*/ 60444 h 21717"/>
                <a:gd name="T52" fmla="*/ 1797662 w 38382"/>
                <a:gd name="T53" fmla="*/ 109664 h 21717"/>
                <a:gd name="T54" fmla="*/ 1198442 w 38382"/>
                <a:gd name="T55" fmla="*/ 194618 h 21717"/>
                <a:gd name="T56" fmla="*/ 599221 w 38382"/>
                <a:gd name="T57" fmla="*/ 277380 h 21717"/>
                <a:gd name="T58" fmla="*/ 301835 w 38382"/>
                <a:gd name="T59" fmla="*/ 326533 h 21717"/>
                <a:gd name="T60" fmla="*/ 4516 w 38382"/>
                <a:gd name="T61" fmla="*/ 380269 h 21717"/>
                <a:gd name="T62" fmla="*/ 0 w 38382"/>
                <a:gd name="T63" fmla="*/ 382461 h 21717"/>
                <a:gd name="T64" fmla="*/ 4516 w 38382"/>
                <a:gd name="T65" fmla="*/ 449547 h 21717"/>
                <a:gd name="T66" fmla="*/ 29088 w 38382"/>
                <a:gd name="T67" fmla="*/ 639648 h 21717"/>
                <a:gd name="T68" fmla="*/ 80489 w 38382"/>
                <a:gd name="T69" fmla="*/ 1035460 h 21717"/>
                <a:gd name="T70" fmla="*/ 116285 w 38382"/>
                <a:gd name="T71" fmla="*/ 1279231 h 21717"/>
                <a:gd name="T72" fmla="*/ 143114 w 38382"/>
                <a:gd name="T73" fmla="*/ 1397728 h 21717"/>
                <a:gd name="T74" fmla="*/ 136407 w 38382"/>
                <a:gd name="T75" fmla="*/ 1402245 h 21717"/>
                <a:gd name="T76" fmla="*/ 147564 w 38382"/>
                <a:gd name="T77" fmla="*/ 1417921 h 21717"/>
                <a:gd name="T78" fmla="*/ 149822 w 38382"/>
                <a:gd name="T79" fmla="*/ 1422371 h 21717"/>
                <a:gd name="T80" fmla="*/ 165495 w 38382"/>
                <a:gd name="T81" fmla="*/ 1433530 h 21717"/>
                <a:gd name="T82" fmla="*/ 194516 w 38382"/>
                <a:gd name="T83" fmla="*/ 1442497 h 21717"/>
                <a:gd name="T84" fmla="*/ 270556 w 38382"/>
                <a:gd name="T85" fmla="*/ 1438047 h 21717"/>
                <a:gd name="T86" fmla="*/ 581356 w 38382"/>
                <a:gd name="T87" fmla="*/ 1382119 h 21717"/>
                <a:gd name="T88" fmla="*/ 901122 w 38382"/>
                <a:gd name="T89" fmla="*/ 1328450 h 21717"/>
                <a:gd name="T90" fmla="*/ 1849130 w 38382"/>
                <a:gd name="T91" fmla="*/ 1192018 h 21717"/>
                <a:gd name="T92" fmla="*/ 2479631 w 38382"/>
                <a:gd name="T93" fmla="*/ 1109255 h 21717"/>
                <a:gd name="T94" fmla="*/ 2484080 w 38382"/>
                <a:gd name="T95" fmla="*/ 1107063 h 21717"/>
                <a:gd name="T96" fmla="*/ 2499753 w 38382"/>
                <a:gd name="T97" fmla="*/ 1100355 h 21717"/>
                <a:gd name="T98" fmla="*/ 2510976 w 38382"/>
                <a:gd name="T99" fmla="*/ 1098096 h 21717"/>
                <a:gd name="T100" fmla="*/ 2528841 w 38382"/>
                <a:gd name="T101" fmla="*/ 1091388 h 21717"/>
                <a:gd name="T102" fmla="*/ 2542256 w 38382"/>
                <a:gd name="T103" fmla="*/ 1073520 h 21717"/>
                <a:gd name="T104" fmla="*/ 2546705 w 38382"/>
                <a:gd name="T105" fmla="*/ 1044427 h 21717"/>
                <a:gd name="T106" fmla="*/ 2544514 w 38382"/>
                <a:gd name="T107" fmla="*/ 954956 h 21717"/>
                <a:gd name="T108" fmla="*/ 2528841 w 38382"/>
                <a:gd name="T109" fmla="*/ 791690 h 21717"/>
                <a:gd name="T110" fmla="*/ 2488596 w 38382"/>
                <a:gd name="T111" fmla="*/ 476382 h 21717"/>
                <a:gd name="T112" fmla="*/ 2452801 w 38382"/>
                <a:gd name="T113" fmla="*/ 241579 h 21717"/>
                <a:gd name="T114" fmla="*/ 2423713 w 38382"/>
                <a:gd name="T115" fmla="*/ 80570 h 21717"/>
                <a:gd name="T116" fmla="*/ 2403591 w 38382"/>
                <a:gd name="T117" fmla="*/ 2325 h 21717"/>
                <a:gd name="T118" fmla="*/ 2396883 w 38382"/>
                <a:gd name="T119" fmla="*/ 66 h 2171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lnTo>
                    <a:pt x="3609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0" name="Google Shape;147;p2"/>
            <p:cNvSpPr>
              <a:spLocks/>
            </p:cNvSpPr>
            <p:nvPr/>
          </p:nvSpPr>
          <p:spPr bwMode="auto">
            <a:xfrm>
              <a:off x="1655743" y="5756967"/>
              <a:ext cx="154241" cy="168583"/>
            </a:xfrm>
            <a:custGeom>
              <a:avLst/>
              <a:gdLst>
                <a:gd name="T0" fmla="*/ 129618 w 2324"/>
                <a:gd name="T1" fmla="*/ 13481 h 2526"/>
                <a:gd name="T2" fmla="*/ 129618 w 2324"/>
                <a:gd name="T3" fmla="*/ 42713 h 2526"/>
                <a:gd name="T4" fmla="*/ 131808 w 2324"/>
                <a:gd name="T5" fmla="*/ 74147 h 2526"/>
                <a:gd name="T6" fmla="*/ 136321 w 2324"/>
                <a:gd name="T7" fmla="*/ 105648 h 2526"/>
                <a:gd name="T8" fmla="*/ 143025 w 2324"/>
                <a:gd name="T9" fmla="*/ 134813 h 2526"/>
                <a:gd name="T10" fmla="*/ 145215 w 2324"/>
                <a:gd name="T11" fmla="*/ 137082 h 2526"/>
                <a:gd name="T12" fmla="*/ 143025 w 2324"/>
                <a:gd name="T13" fmla="*/ 137082 h 2526"/>
                <a:gd name="T14" fmla="*/ 116212 w 2324"/>
                <a:gd name="T15" fmla="*/ 139351 h 2526"/>
                <a:gd name="T16" fmla="*/ 89399 w 2324"/>
                <a:gd name="T17" fmla="*/ 143823 h 2526"/>
                <a:gd name="T18" fmla="*/ 62586 w 2324"/>
                <a:gd name="T19" fmla="*/ 146092 h 2526"/>
                <a:gd name="T20" fmla="*/ 33516 w 2324"/>
                <a:gd name="T21" fmla="*/ 148294 h 2526"/>
                <a:gd name="T22" fmla="*/ 22366 w 2324"/>
                <a:gd name="T23" fmla="*/ 89898 h 2526"/>
                <a:gd name="T24" fmla="*/ 11150 w 2324"/>
                <a:gd name="T25" fmla="*/ 26963 h 2526"/>
                <a:gd name="T26" fmla="*/ 40219 w 2324"/>
                <a:gd name="T27" fmla="*/ 26963 h 2526"/>
                <a:gd name="T28" fmla="*/ 71479 w 2324"/>
                <a:gd name="T29" fmla="*/ 24760 h 2526"/>
                <a:gd name="T30" fmla="*/ 129618 w 2324"/>
                <a:gd name="T31" fmla="*/ 13481 h 2526"/>
                <a:gd name="T32" fmla="*/ 129618 w 2324"/>
                <a:gd name="T33" fmla="*/ 0 h 2526"/>
                <a:gd name="T34" fmla="*/ 69289 w 2324"/>
                <a:gd name="T35" fmla="*/ 9010 h 2526"/>
                <a:gd name="T36" fmla="*/ 37963 w 2324"/>
                <a:gd name="T37" fmla="*/ 13481 h 2526"/>
                <a:gd name="T38" fmla="*/ 6703 w 2324"/>
                <a:gd name="T39" fmla="*/ 20222 h 2526"/>
                <a:gd name="T40" fmla="*/ 4447 w 2324"/>
                <a:gd name="T41" fmla="*/ 20222 h 2526"/>
                <a:gd name="T42" fmla="*/ 4447 w 2324"/>
                <a:gd name="T43" fmla="*/ 24760 h 2526"/>
                <a:gd name="T44" fmla="*/ 2257 w 2324"/>
                <a:gd name="T45" fmla="*/ 24760 h 2526"/>
                <a:gd name="T46" fmla="*/ 0 w 2324"/>
                <a:gd name="T47" fmla="*/ 26963 h 2526"/>
                <a:gd name="T48" fmla="*/ 2257 w 2324"/>
                <a:gd name="T49" fmla="*/ 62935 h 2526"/>
                <a:gd name="T50" fmla="*/ 8960 w 2324"/>
                <a:gd name="T51" fmla="*/ 96638 h 2526"/>
                <a:gd name="T52" fmla="*/ 15663 w 2324"/>
                <a:gd name="T53" fmla="*/ 132611 h 2526"/>
                <a:gd name="T54" fmla="*/ 24556 w 2324"/>
                <a:gd name="T55" fmla="*/ 164045 h 2526"/>
                <a:gd name="T56" fmla="*/ 26813 w 2324"/>
                <a:gd name="T57" fmla="*/ 168516 h 2526"/>
                <a:gd name="T58" fmla="*/ 31260 w 2324"/>
                <a:gd name="T59" fmla="*/ 168516 h 2526"/>
                <a:gd name="T60" fmla="*/ 35773 w 2324"/>
                <a:gd name="T61" fmla="*/ 166314 h 2526"/>
                <a:gd name="T62" fmla="*/ 37963 w 2324"/>
                <a:gd name="T63" fmla="*/ 161776 h 2526"/>
                <a:gd name="T64" fmla="*/ 35773 w 2324"/>
                <a:gd name="T65" fmla="*/ 157304 h 2526"/>
                <a:gd name="T66" fmla="*/ 62586 w 2324"/>
                <a:gd name="T67" fmla="*/ 159573 h 2526"/>
                <a:gd name="T68" fmla="*/ 91589 w 2324"/>
                <a:gd name="T69" fmla="*/ 157304 h 2526"/>
                <a:gd name="T70" fmla="*/ 118402 w 2324"/>
                <a:gd name="T71" fmla="*/ 152833 h 2526"/>
                <a:gd name="T72" fmla="*/ 145215 w 2324"/>
                <a:gd name="T73" fmla="*/ 146092 h 2526"/>
                <a:gd name="T74" fmla="*/ 147471 w 2324"/>
                <a:gd name="T75" fmla="*/ 141554 h 2526"/>
                <a:gd name="T76" fmla="*/ 147471 w 2324"/>
                <a:gd name="T77" fmla="*/ 139351 h 2526"/>
                <a:gd name="T78" fmla="*/ 151918 w 2324"/>
                <a:gd name="T79" fmla="*/ 137082 h 2526"/>
                <a:gd name="T80" fmla="*/ 154175 w 2324"/>
                <a:gd name="T81" fmla="*/ 132611 h 2526"/>
                <a:gd name="T82" fmla="*/ 151918 w 2324"/>
                <a:gd name="T83" fmla="*/ 103379 h 2526"/>
                <a:gd name="T84" fmla="*/ 147471 w 2324"/>
                <a:gd name="T85" fmla="*/ 71945 h 2526"/>
                <a:gd name="T86" fmla="*/ 140768 w 2324"/>
                <a:gd name="T87" fmla="*/ 40444 h 2526"/>
                <a:gd name="T88" fmla="*/ 136321 w 2324"/>
                <a:gd name="T89" fmla="*/ 11279 h 2526"/>
                <a:gd name="T90" fmla="*/ 136321 w 2324"/>
                <a:gd name="T91" fmla="*/ 6741 h 2526"/>
                <a:gd name="T92" fmla="*/ 136321 w 2324"/>
                <a:gd name="T93" fmla="*/ 4538 h 2526"/>
                <a:gd name="T94" fmla="*/ 134065 w 2324"/>
                <a:gd name="T95" fmla="*/ 2269 h 2526"/>
                <a:gd name="T96" fmla="*/ 129618 w 2324"/>
                <a:gd name="T97" fmla="*/ 0 h 25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1" name="Google Shape;148;p2"/>
            <p:cNvSpPr>
              <a:spLocks/>
            </p:cNvSpPr>
            <p:nvPr/>
          </p:nvSpPr>
          <p:spPr bwMode="auto">
            <a:xfrm>
              <a:off x="1705037" y="6059144"/>
              <a:ext cx="275091" cy="166992"/>
            </a:xfrm>
            <a:custGeom>
              <a:avLst/>
              <a:gdLst>
                <a:gd name="T0" fmla="*/ 248259 w 4142"/>
                <a:gd name="T1" fmla="*/ 11172 h 2526"/>
                <a:gd name="T2" fmla="*/ 246001 w 4142"/>
                <a:gd name="T3" fmla="*/ 22279 h 2526"/>
                <a:gd name="T4" fmla="*/ 248259 w 4142"/>
                <a:gd name="T5" fmla="*/ 31204 h 2526"/>
                <a:gd name="T6" fmla="*/ 250517 w 4142"/>
                <a:gd name="T7" fmla="*/ 53482 h 2526"/>
                <a:gd name="T8" fmla="*/ 259417 w 4142"/>
                <a:gd name="T9" fmla="*/ 115757 h 2526"/>
                <a:gd name="T10" fmla="*/ 203562 w 4142"/>
                <a:gd name="T11" fmla="*/ 122434 h 2526"/>
                <a:gd name="T12" fmla="*/ 147641 w 4142"/>
                <a:gd name="T13" fmla="*/ 129111 h 2526"/>
                <a:gd name="T14" fmla="*/ 89461 w 4142"/>
                <a:gd name="T15" fmla="*/ 138036 h 2526"/>
                <a:gd name="T16" fmla="*/ 60438 w 4142"/>
                <a:gd name="T17" fmla="*/ 144713 h 2526"/>
                <a:gd name="T18" fmla="*/ 44764 w 4142"/>
                <a:gd name="T19" fmla="*/ 149142 h 2526"/>
                <a:gd name="T20" fmla="*/ 33606 w 4142"/>
                <a:gd name="T21" fmla="*/ 155820 h 2526"/>
                <a:gd name="T22" fmla="*/ 22382 w 4142"/>
                <a:gd name="T23" fmla="*/ 91297 h 2526"/>
                <a:gd name="T24" fmla="*/ 17932 w 4142"/>
                <a:gd name="T25" fmla="*/ 66836 h 2526"/>
                <a:gd name="T26" fmla="*/ 15674 w 4142"/>
                <a:gd name="T27" fmla="*/ 53482 h 2526"/>
                <a:gd name="T28" fmla="*/ 11224 w 4142"/>
                <a:gd name="T29" fmla="*/ 42310 h 2526"/>
                <a:gd name="T30" fmla="*/ 69337 w 4142"/>
                <a:gd name="T31" fmla="*/ 31204 h 2526"/>
                <a:gd name="T32" fmla="*/ 129709 w 4142"/>
                <a:gd name="T33" fmla="*/ 24527 h 2526"/>
                <a:gd name="T34" fmla="*/ 248259 w 4142"/>
                <a:gd name="T35" fmla="*/ 11172 h 2526"/>
                <a:gd name="T36" fmla="*/ 216978 w 4142"/>
                <a:gd name="T37" fmla="*/ 66 h 2526"/>
                <a:gd name="T38" fmla="*/ 181180 w 4142"/>
                <a:gd name="T39" fmla="*/ 4495 h 2526"/>
                <a:gd name="T40" fmla="*/ 111843 w 4142"/>
                <a:gd name="T41" fmla="*/ 13420 h 2526"/>
                <a:gd name="T42" fmla="*/ 58180 w 4142"/>
                <a:gd name="T43" fmla="*/ 20097 h 2526"/>
                <a:gd name="T44" fmla="*/ 31348 w 4142"/>
                <a:gd name="T45" fmla="*/ 26774 h 2526"/>
                <a:gd name="T46" fmla="*/ 17932 w 4142"/>
                <a:gd name="T47" fmla="*/ 31204 h 2526"/>
                <a:gd name="T48" fmla="*/ 8966 w 4142"/>
                <a:gd name="T49" fmla="*/ 37881 h 2526"/>
                <a:gd name="T50" fmla="*/ 6774 w 4142"/>
                <a:gd name="T51" fmla="*/ 33451 h 2526"/>
                <a:gd name="T52" fmla="*/ 4516 w 4142"/>
                <a:gd name="T53" fmla="*/ 35633 h 2526"/>
                <a:gd name="T54" fmla="*/ 66 w 4142"/>
                <a:gd name="T55" fmla="*/ 46805 h 2526"/>
                <a:gd name="T56" fmla="*/ 2258 w 4142"/>
                <a:gd name="T57" fmla="*/ 60159 h 2526"/>
                <a:gd name="T58" fmla="*/ 6774 w 4142"/>
                <a:gd name="T59" fmla="*/ 84620 h 2526"/>
                <a:gd name="T60" fmla="*/ 20190 w 4142"/>
                <a:gd name="T61" fmla="*/ 160315 h 2526"/>
                <a:gd name="T62" fmla="*/ 22382 w 4142"/>
                <a:gd name="T63" fmla="*/ 164744 h 2526"/>
                <a:gd name="T64" fmla="*/ 26898 w 4142"/>
                <a:gd name="T65" fmla="*/ 166992 h 2526"/>
                <a:gd name="T66" fmla="*/ 31348 w 4142"/>
                <a:gd name="T67" fmla="*/ 164744 h 2526"/>
                <a:gd name="T68" fmla="*/ 33606 w 4142"/>
                <a:gd name="T69" fmla="*/ 160315 h 2526"/>
                <a:gd name="T70" fmla="*/ 33606 w 4142"/>
                <a:gd name="T71" fmla="*/ 158067 h 2526"/>
                <a:gd name="T72" fmla="*/ 58180 w 4142"/>
                <a:gd name="T73" fmla="*/ 158067 h 2526"/>
                <a:gd name="T74" fmla="*/ 82753 w 4142"/>
                <a:gd name="T75" fmla="*/ 153638 h 2526"/>
                <a:gd name="T76" fmla="*/ 134225 w 4142"/>
                <a:gd name="T77" fmla="*/ 142465 h 2526"/>
                <a:gd name="T78" fmla="*/ 199046 w 4142"/>
                <a:gd name="T79" fmla="*/ 133607 h 2526"/>
                <a:gd name="T80" fmla="*/ 263933 w 4142"/>
                <a:gd name="T81" fmla="*/ 126930 h 2526"/>
                <a:gd name="T82" fmla="*/ 263933 w 4142"/>
                <a:gd name="T83" fmla="*/ 131359 h 2526"/>
                <a:gd name="T84" fmla="*/ 266125 w 4142"/>
                <a:gd name="T85" fmla="*/ 133607 h 2526"/>
                <a:gd name="T86" fmla="*/ 270641 w 4142"/>
                <a:gd name="T87" fmla="*/ 135788 h 2526"/>
                <a:gd name="T88" fmla="*/ 272833 w 4142"/>
                <a:gd name="T89" fmla="*/ 133607 h 2526"/>
                <a:gd name="T90" fmla="*/ 275091 w 4142"/>
                <a:gd name="T91" fmla="*/ 129111 h 2526"/>
                <a:gd name="T92" fmla="*/ 270641 w 4142"/>
                <a:gd name="T93" fmla="*/ 95726 h 2526"/>
                <a:gd name="T94" fmla="*/ 266125 w 4142"/>
                <a:gd name="T95" fmla="*/ 60159 h 2526"/>
                <a:gd name="T96" fmla="*/ 263933 w 4142"/>
                <a:gd name="T97" fmla="*/ 35633 h 2526"/>
                <a:gd name="T98" fmla="*/ 261675 w 4142"/>
                <a:gd name="T99" fmla="*/ 22279 h 2526"/>
                <a:gd name="T100" fmla="*/ 254967 w 4142"/>
                <a:gd name="T101" fmla="*/ 8925 h 2526"/>
                <a:gd name="T102" fmla="*/ 257225 w 4142"/>
                <a:gd name="T103" fmla="*/ 6743 h 2526"/>
                <a:gd name="T104" fmla="*/ 257225 w 4142"/>
                <a:gd name="T105" fmla="*/ 2248 h 2526"/>
                <a:gd name="T106" fmla="*/ 254967 w 4142"/>
                <a:gd name="T107" fmla="*/ 66 h 2526"/>
                <a:gd name="T108" fmla="*/ 216978 w 4142"/>
                <a:gd name="T109" fmla="*/ 66 h 25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lnTo>
                    <a:pt x="32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2" name="Google Shape;149;p2"/>
            <p:cNvSpPr>
              <a:spLocks/>
            </p:cNvSpPr>
            <p:nvPr/>
          </p:nvSpPr>
          <p:spPr bwMode="auto">
            <a:xfrm>
              <a:off x="1678005" y="5898512"/>
              <a:ext cx="240108" cy="166993"/>
            </a:xfrm>
            <a:custGeom>
              <a:avLst/>
              <a:gdLst>
                <a:gd name="T0" fmla="*/ 219855 w 3604"/>
                <a:gd name="T1" fmla="*/ 80125 h 2526"/>
                <a:gd name="T2" fmla="*/ 224385 w 3604"/>
                <a:gd name="T3" fmla="*/ 131360 h 2526"/>
                <a:gd name="T4" fmla="*/ 192939 w 3604"/>
                <a:gd name="T5" fmla="*/ 126864 h 2526"/>
                <a:gd name="T6" fmla="*/ 98735 w 3604"/>
                <a:gd name="T7" fmla="*/ 149143 h 2526"/>
                <a:gd name="T8" fmla="*/ 65090 w 3604"/>
                <a:gd name="T9" fmla="*/ 151391 h 2526"/>
                <a:gd name="T10" fmla="*/ 31446 w 3604"/>
                <a:gd name="T11" fmla="*/ 158068 h 2526"/>
                <a:gd name="T12" fmla="*/ 15723 w 3604"/>
                <a:gd name="T13" fmla="*/ 95727 h 2526"/>
                <a:gd name="T14" fmla="*/ 13524 w 3604"/>
                <a:gd name="T15" fmla="*/ 57912 h 2526"/>
                <a:gd name="T16" fmla="*/ 11259 w 3604"/>
                <a:gd name="T17" fmla="*/ 46740 h 2526"/>
                <a:gd name="T18" fmla="*/ 56096 w 3604"/>
                <a:gd name="T19" fmla="*/ 35633 h 2526"/>
                <a:gd name="T20" fmla="*/ 157030 w 3604"/>
                <a:gd name="T21" fmla="*/ 24527 h 2526"/>
                <a:gd name="T22" fmla="*/ 215391 w 3604"/>
                <a:gd name="T23" fmla="*/ 0 h 2526"/>
                <a:gd name="T24" fmla="*/ 210861 w 3604"/>
                <a:gd name="T25" fmla="*/ 6677 h 2526"/>
                <a:gd name="T26" fmla="*/ 163758 w 3604"/>
                <a:gd name="T27" fmla="*/ 13354 h 2526"/>
                <a:gd name="T28" fmla="*/ 62825 w 3604"/>
                <a:gd name="T29" fmla="*/ 22279 h 2526"/>
                <a:gd name="T30" fmla="*/ 11259 w 3604"/>
                <a:gd name="T31" fmla="*/ 35633 h 2526"/>
                <a:gd name="T32" fmla="*/ 8994 w 3604"/>
                <a:gd name="T33" fmla="*/ 44558 h 2526"/>
                <a:gd name="T34" fmla="*/ 4530 w 3604"/>
                <a:gd name="T35" fmla="*/ 40062 h 2526"/>
                <a:gd name="T36" fmla="*/ 67 w 3604"/>
                <a:gd name="T37" fmla="*/ 53417 h 2526"/>
                <a:gd name="T38" fmla="*/ 4530 w 3604"/>
                <a:gd name="T39" fmla="*/ 97975 h 2526"/>
                <a:gd name="T40" fmla="*/ 20253 w 3604"/>
                <a:gd name="T41" fmla="*/ 162498 h 2526"/>
                <a:gd name="T42" fmla="*/ 26982 w 3604"/>
                <a:gd name="T43" fmla="*/ 166993 h 2526"/>
                <a:gd name="T44" fmla="*/ 31446 w 3604"/>
                <a:gd name="T45" fmla="*/ 160316 h 2526"/>
                <a:gd name="T46" fmla="*/ 78548 w 3604"/>
                <a:gd name="T47" fmla="*/ 162498 h 2526"/>
                <a:gd name="T48" fmla="*/ 125650 w 3604"/>
                <a:gd name="T49" fmla="*/ 155820 h 2526"/>
                <a:gd name="T50" fmla="*/ 177216 w 3604"/>
                <a:gd name="T51" fmla="*/ 144714 h 2526"/>
                <a:gd name="T52" fmla="*/ 228849 w 3604"/>
                <a:gd name="T53" fmla="*/ 142466 h 2526"/>
                <a:gd name="T54" fmla="*/ 235578 w 3604"/>
                <a:gd name="T55" fmla="*/ 144714 h 2526"/>
                <a:gd name="T56" fmla="*/ 240041 w 3604"/>
                <a:gd name="T57" fmla="*/ 124683 h 2526"/>
                <a:gd name="T58" fmla="*/ 235578 w 3604"/>
                <a:gd name="T59" fmla="*/ 77943 h 2526"/>
                <a:gd name="T60" fmla="*/ 222120 w 3604"/>
                <a:gd name="T61" fmla="*/ 4495 h 2526"/>
                <a:gd name="T62" fmla="*/ 215391 w 3604"/>
                <a:gd name="T63" fmla="*/ 0 h 25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lnTo>
                    <a:pt x="32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3" name="Google Shape;150;p2"/>
            <p:cNvSpPr>
              <a:spLocks/>
            </p:cNvSpPr>
            <p:nvPr/>
          </p:nvSpPr>
          <p:spPr bwMode="auto">
            <a:xfrm>
              <a:off x="2749747" y="5935092"/>
              <a:ext cx="22262" cy="135184"/>
            </a:xfrm>
            <a:custGeom>
              <a:avLst/>
              <a:gdLst>
                <a:gd name="T0" fmla="*/ 66 w 338"/>
                <a:gd name="T1" fmla="*/ 67 h 2021"/>
                <a:gd name="T2" fmla="*/ 66 w 338"/>
                <a:gd name="T3" fmla="*/ 2274 h 2021"/>
                <a:gd name="T4" fmla="*/ 66 w 338"/>
                <a:gd name="T5" fmla="*/ 18060 h 2021"/>
                <a:gd name="T6" fmla="*/ 2239 w 338"/>
                <a:gd name="T7" fmla="*/ 31572 h 2021"/>
                <a:gd name="T8" fmla="*/ 6718 w 338"/>
                <a:gd name="T9" fmla="*/ 63077 h 2021"/>
                <a:gd name="T10" fmla="*/ 8892 w 338"/>
                <a:gd name="T11" fmla="*/ 96856 h 2021"/>
                <a:gd name="T12" fmla="*/ 11131 w 338"/>
                <a:gd name="T13" fmla="*/ 114916 h 2021"/>
                <a:gd name="T14" fmla="*/ 13370 w 338"/>
                <a:gd name="T15" fmla="*/ 130702 h 2021"/>
                <a:gd name="T16" fmla="*/ 15544 w 338"/>
                <a:gd name="T17" fmla="*/ 132910 h 2021"/>
                <a:gd name="T18" fmla="*/ 17783 w 338"/>
                <a:gd name="T19" fmla="*/ 135184 h 2021"/>
                <a:gd name="T20" fmla="*/ 20023 w 338"/>
                <a:gd name="T21" fmla="*/ 132910 h 2021"/>
                <a:gd name="T22" fmla="*/ 22196 w 338"/>
                <a:gd name="T23" fmla="*/ 130702 h 2021"/>
                <a:gd name="T24" fmla="*/ 22196 w 338"/>
                <a:gd name="T25" fmla="*/ 112642 h 2021"/>
                <a:gd name="T26" fmla="*/ 22196 w 338"/>
                <a:gd name="T27" fmla="*/ 96856 h 2021"/>
                <a:gd name="T28" fmla="*/ 17783 w 338"/>
                <a:gd name="T29" fmla="*/ 60870 h 2021"/>
                <a:gd name="T30" fmla="*/ 13370 w 338"/>
                <a:gd name="T31" fmla="*/ 31572 h 2021"/>
                <a:gd name="T32" fmla="*/ 11131 w 338"/>
                <a:gd name="T33" fmla="*/ 15786 h 2021"/>
                <a:gd name="T34" fmla="*/ 6718 w 338"/>
                <a:gd name="T35" fmla="*/ 2274 h 2021"/>
                <a:gd name="T36" fmla="*/ 4479 w 338"/>
                <a:gd name="T37" fmla="*/ 67 h 2021"/>
                <a:gd name="T38" fmla="*/ 66 w 338"/>
                <a:gd name="T39" fmla="*/ 67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4" name="Google Shape;151;p2"/>
            <p:cNvSpPr>
              <a:spLocks/>
            </p:cNvSpPr>
            <p:nvPr/>
          </p:nvSpPr>
          <p:spPr bwMode="auto">
            <a:xfrm>
              <a:off x="3217242" y="5690170"/>
              <a:ext cx="147881" cy="147907"/>
            </a:xfrm>
            <a:custGeom>
              <a:avLst/>
              <a:gdLst>
                <a:gd name="T0" fmla="*/ 120939 w 2223"/>
                <a:gd name="T1" fmla="*/ 0 h 2223"/>
                <a:gd name="T2" fmla="*/ 87345 w 2223"/>
                <a:gd name="T3" fmla="*/ 4524 h 2223"/>
                <a:gd name="T4" fmla="*/ 53751 w 2223"/>
                <a:gd name="T5" fmla="*/ 8982 h 2223"/>
                <a:gd name="T6" fmla="*/ 26875 w 2223"/>
                <a:gd name="T7" fmla="*/ 11244 h 2223"/>
                <a:gd name="T8" fmla="*/ 13438 w 2223"/>
                <a:gd name="T9" fmla="*/ 13440 h 2223"/>
                <a:gd name="T10" fmla="*/ 0 w 2223"/>
                <a:gd name="T11" fmla="*/ 17964 h 2223"/>
                <a:gd name="T12" fmla="*/ 0 w 2223"/>
                <a:gd name="T13" fmla="*/ 20160 h 2223"/>
                <a:gd name="T14" fmla="*/ 11242 w 2223"/>
                <a:gd name="T15" fmla="*/ 24684 h 2223"/>
                <a:gd name="T16" fmla="*/ 22418 w 2223"/>
                <a:gd name="T17" fmla="*/ 26880 h 2223"/>
                <a:gd name="T18" fmla="*/ 47032 w 2223"/>
                <a:gd name="T19" fmla="*/ 22422 h 2223"/>
                <a:gd name="T20" fmla="*/ 82888 w 2223"/>
                <a:gd name="T21" fmla="*/ 17964 h 2223"/>
                <a:gd name="T22" fmla="*/ 118744 w 2223"/>
                <a:gd name="T23" fmla="*/ 13440 h 2223"/>
                <a:gd name="T24" fmla="*/ 118744 w 2223"/>
                <a:gd name="T25" fmla="*/ 24684 h 2223"/>
                <a:gd name="T26" fmla="*/ 118744 w 2223"/>
                <a:gd name="T27" fmla="*/ 35862 h 2223"/>
                <a:gd name="T28" fmla="*/ 123201 w 2223"/>
                <a:gd name="T29" fmla="*/ 60480 h 2223"/>
                <a:gd name="T30" fmla="*/ 127658 w 2223"/>
                <a:gd name="T31" fmla="*/ 91885 h 2223"/>
                <a:gd name="T32" fmla="*/ 129920 w 2223"/>
                <a:gd name="T33" fmla="*/ 107520 h 2223"/>
                <a:gd name="T34" fmla="*/ 134377 w 2223"/>
                <a:gd name="T35" fmla="*/ 120960 h 2223"/>
                <a:gd name="T36" fmla="*/ 69450 w 2223"/>
                <a:gd name="T37" fmla="*/ 129943 h 2223"/>
                <a:gd name="T38" fmla="*/ 44837 w 2223"/>
                <a:gd name="T39" fmla="*/ 132205 h 2223"/>
                <a:gd name="T40" fmla="*/ 33594 w 2223"/>
                <a:gd name="T41" fmla="*/ 134400 h 2223"/>
                <a:gd name="T42" fmla="*/ 24680 w 2223"/>
                <a:gd name="T43" fmla="*/ 141120 h 2223"/>
                <a:gd name="T44" fmla="*/ 35856 w 2223"/>
                <a:gd name="T45" fmla="*/ 145645 h 2223"/>
                <a:gd name="T46" fmla="*/ 47032 w 2223"/>
                <a:gd name="T47" fmla="*/ 147840 h 2223"/>
                <a:gd name="T48" fmla="*/ 71712 w 2223"/>
                <a:gd name="T49" fmla="*/ 143383 h 2223"/>
                <a:gd name="T50" fmla="*/ 141096 w 2223"/>
                <a:gd name="T51" fmla="*/ 134400 h 2223"/>
                <a:gd name="T52" fmla="*/ 145619 w 2223"/>
                <a:gd name="T53" fmla="*/ 132205 h 2223"/>
                <a:gd name="T54" fmla="*/ 147814 w 2223"/>
                <a:gd name="T55" fmla="*/ 129943 h 2223"/>
                <a:gd name="T56" fmla="*/ 147814 w 2223"/>
                <a:gd name="T57" fmla="*/ 125485 h 2223"/>
                <a:gd name="T58" fmla="*/ 145619 w 2223"/>
                <a:gd name="T59" fmla="*/ 123223 h 2223"/>
                <a:gd name="T60" fmla="*/ 143357 w 2223"/>
                <a:gd name="T61" fmla="*/ 107520 h 2223"/>
                <a:gd name="T62" fmla="*/ 141096 w 2223"/>
                <a:gd name="T63" fmla="*/ 89622 h 2223"/>
                <a:gd name="T64" fmla="*/ 136639 w 2223"/>
                <a:gd name="T65" fmla="*/ 58285 h 2223"/>
                <a:gd name="T66" fmla="*/ 132182 w 2223"/>
                <a:gd name="T67" fmla="*/ 33600 h 2223"/>
                <a:gd name="T68" fmla="*/ 129920 w 2223"/>
                <a:gd name="T69" fmla="*/ 22422 h 2223"/>
                <a:gd name="T70" fmla="*/ 125463 w 2223"/>
                <a:gd name="T71" fmla="*/ 8982 h 2223"/>
                <a:gd name="T72" fmla="*/ 127658 w 2223"/>
                <a:gd name="T73" fmla="*/ 6720 h 2223"/>
                <a:gd name="T74" fmla="*/ 127658 w 2223"/>
                <a:gd name="T75" fmla="*/ 2262 h 2223"/>
                <a:gd name="T76" fmla="*/ 125463 w 2223"/>
                <a:gd name="T77" fmla="*/ 0 h 2223"/>
                <a:gd name="T78" fmla="*/ 120939 w 2223"/>
                <a:gd name="T79" fmla="*/ 0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5" name="Google Shape;152;p2"/>
            <p:cNvSpPr>
              <a:spLocks/>
            </p:cNvSpPr>
            <p:nvPr/>
          </p:nvSpPr>
          <p:spPr bwMode="auto">
            <a:xfrm>
              <a:off x="3417597" y="5721978"/>
              <a:ext cx="49293" cy="41351"/>
            </a:xfrm>
            <a:custGeom>
              <a:avLst/>
              <a:gdLst>
                <a:gd name="T0" fmla="*/ 40258 w 742"/>
                <a:gd name="T1" fmla="*/ 8709 h 641"/>
                <a:gd name="T2" fmla="*/ 35807 w 742"/>
                <a:gd name="T3" fmla="*/ 15224 h 641"/>
                <a:gd name="T4" fmla="*/ 29097 w 742"/>
                <a:gd name="T5" fmla="*/ 19611 h 641"/>
                <a:gd name="T6" fmla="*/ 22388 w 742"/>
                <a:gd name="T7" fmla="*/ 21740 h 641"/>
                <a:gd name="T8" fmla="*/ 13419 w 742"/>
                <a:gd name="T9" fmla="*/ 21740 h 641"/>
                <a:gd name="T10" fmla="*/ 13419 w 742"/>
                <a:gd name="T11" fmla="*/ 13096 h 641"/>
                <a:gd name="T12" fmla="*/ 26839 w 742"/>
                <a:gd name="T13" fmla="*/ 8709 h 641"/>
                <a:gd name="T14" fmla="*/ 40258 w 742"/>
                <a:gd name="T15" fmla="*/ 8709 h 641"/>
                <a:gd name="T16" fmla="*/ 24647 w 742"/>
                <a:gd name="T17" fmla="*/ 65 h 641"/>
                <a:gd name="T18" fmla="*/ 17937 w 742"/>
                <a:gd name="T19" fmla="*/ 2193 h 641"/>
                <a:gd name="T20" fmla="*/ 11227 w 742"/>
                <a:gd name="T21" fmla="*/ 6580 h 641"/>
                <a:gd name="T22" fmla="*/ 8968 w 742"/>
                <a:gd name="T23" fmla="*/ 4387 h 641"/>
                <a:gd name="T24" fmla="*/ 6710 w 742"/>
                <a:gd name="T25" fmla="*/ 6580 h 641"/>
                <a:gd name="T26" fmla="*/ 4517 w 742"/>
                <a:gd name="T27" fmla="*/ 6580 h 641"/>
                <a:gd name="T28" fmla="*/ 4517 w 742"/>
                <a:gd name="T29" fmla="*/ 21740 h 641"/>
                <a:gd name="T30" fmla="*/ 0 w 742"/>
                <a:gd name="T31" fmla="*/ 23933 h 641"/>
                <a:gd name="T32" fmla="*/ 0 w 742"/>
                <a:gd name="T33" fmla="*/ 26127 h 641"/>
                <a:gd name="T34" fmla="*/ 0 w 742"/>
                <a:gd name="T35" fmla="*/ 30449 h 641"/>
                <a:gd name="T36" fmla="*/ 4517 w 742"/>
                <a:gd name="T37" fmla="*/ 32642 h 641"/>
                <a:gd name="T38" fmla="*/ 6710 w 742"/>
                <a:gd name="T39" fmla="*/ 36964 h 641"/>
                <a:gd name="T40" fmla="*/ 8968 w 742"/>
                <a:gd name="T41" fmla="*/ 39158 h 641"/>
                <a:gd name="T42" fmla="*/ 11227 w 742"/>
                <a:gd name="T43" fmla="*/ 41286 h 641"/>
                <a:gd name="T44" fmla="*/ 15678 w 742"/>
                <a:gd name="T45" fmla="*/ 39158 h 641"/>
                <a:gd name="T46" fmla="*/ 15678 w 742"/>
                <a:gd name="T47" fmla="*/ 36964 h 641"/>
                <a:gd name="T48" fmla="*/ 15678 w 742"/>
                <a:gd name="T49" fmla="*/ 34771 h 641"/>
                <a:gd name="T50" fmla="*/ 15678 w 742"/>
                <a:gd name="T51" fmla="*/ 32642 h 641"/>
                <a:gd name="T52" fmla="*/ 29097 w 742"/>
                <a:gd name="T53" fmla="*/ 30449 h 641"/>
                <a:gd name="T54" fmla="*/ 38066 w 742"/>
                <a:gd name="T55" fmla="*/ 26127 h 641"/>
                <a:gd name="T56" fmla="*/ 42517 w 742"/>
                <a:gd name="T57" fmla="*/ 21740 h 641"/>
                <a:gd name="T58" fmla="*/ 46968 w 742"/>
                <a:gd name="T59" fmla="*/ 17418 h 641"/>
                <a:gd name="T60" fmla="*/ 49227 w 742"/>
                <a:gd name="T61" fmla="*/ 13096 h 641"/>
                <a:gd name="T62" fmla="*/ 49227 w 742"/>
                <a:gd name="T63" fmla="*/ 6580 h 641"/>
                <a:gd name="T64" fmla="*/ 49227 w 742"/>
                <a:gd name="T65" fmla="*/ 4387 h 641"/>
                <a:gd name="T66" fmla="*/ 46968 w 742"/>
                <a:gd name="T67" fmla="*/ 2193 h 641"/>
                <a:gd name="T68" fmla="*/ 35807 w 742"/>
                <a:gd name="T69" fmla="*/ 65 h 641"/>
                <a:gd name="T70" fmla="*/ 24647 w 742"/>
                <a:gd name="T71" fmla="*/ 65 h 64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lnTo>
                    <a:pt x="606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6" name="Google Shape;153;p2"/>
            <p:cNvSpPr>
              <a:spLocks/>
            </p:cNvSpPr>
            <p:nvPr/>
          </p:nvSpPr>
          <p:spPr bwMode="auto">
            <a:xfrm>
              <a:off x="3549577" y="5815811"/>
              <a:ext cx="25442" cy="133594"/>
            </a:xfrm>
            <a:custGeom>
              <a:avLst/>
              <a:gdLst>
                <a:gd name="T0" fmla="*/ 2394 w 372"/>
                <a:gd name="T1" fmla="*/ 66 h 2021"/>
                <a:gd name="T2" fmla="*/ 68 w 372"/>
                <a:gd name="T3" fmla="*/ 2247 h 2021"/>
                <a:gd name="T4" fmla="*/ 68 w 372"/>
                <a:gd name="T5" fmla="*/ 4495 h 2021"/>
                <a:gd name="T6" fmla="*/ 68 w 372"/>
                <a:gd name="T7" fmla="*/ 17848 h 2021"/>
                <a:gd name="T8" fmla="*/ 2394 w 372"/>
                <a:gd name="T9" fmla="*/ 33448 h 2021"/>
                <a:gd name="T10" fmla="*/ 6976 w 372"/>
                <a:gd name="T11" fmla="*/ 62335 h 2021"/>
                <a:gd name="T12" fmla="*/ 9301 w 372"/>
                <a:gd name="T13" fmla="*/ 97965 h 2021"/>
                <a:gd name="T14" fmla="*/ 11558 w 372"/>
                <a:gd name="T15" fmla="*/ 113565 h 2021"/>
                <a:gd name="T16" fmla="*/ 13884 w 372"/>
                <a:gd name="T17" fmla="*/ 131347 h 2021"/>
                <a:gd name="T18" fmla="*/ 16209 w 372"/>
                <a:gd name="T19" fmla="*/ 133594 h 2021"/>
                <a:gd name="T20" fmla="*/ 20791 w 372"/>
                <a:gd name="T21" fmla="*/ 133594 h 2021"/>
                <a:gd name="T22" fmla="*/ 23117 w 372"/>
                <a:gd name="T23" fmla="*/ 131347 h 2021"/>
                <a:gd name="T24" fmla="*/ 25374 w 372"/>
                <a:gd name="T25" fmla="*/ 113565 h 2021"/>
                <a:gd name="T26" fmla="*/ 23117 w 372"/>
                <a:gd name="T27" fmla="*/ 95717 h 2021"/>
                <a:gd name="T28" fmla="*/ 18466 w 372"/>
                <a:gd name="T29" fmla="*/ 60154 h 2021"/>
                <a:gd name="T30" fmla="*/ 13884 w 372"/>
                <a:gd name="T31" fmla="*/ 31201 h 2021"/>
                <a:gd name="T32" fmla="*/ 11558 w 372"/>
                <a:gd name="T33" fmla="*/ 15600 h 2021"/>
                <a:gd name="T34" fmla="*/ 6976 w 372"/>
                <a:gd name="T35" fmla="*/ 2247 h 2021"/>
                <a:gd name="T36" fmla="*/ 4651 w 372"/>
                <a:gd name="T37" fmla="*/ 66 h 2021"/>
                <a:gd name="T38" fmla="*/ 2394 w 372"/>
                <a:gd name="T39" fmla="*/ 66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7" name="Google Shape;154;p2"/>
            <p:cNvSpPr>
              <a:spLocks/>
            </p:cNvSpPr>
            <p:nvPr/>
          </p:nvSpPr>
          <p:spPr bwMode="auto">
            <a:xfrm>
              <a:off x="3368303" y="5664723"/>
              <a:ext cx="157422" cy="147907"/>
            </a:xfrm>
            <a:custGeom>
              <a:avLst/>
              <a:gdLst>
                <a:gd name="T0" fmla="*/ 123641 w 2358"/>
                <a:gd name="T1" fmla="*/ 67 h 2224"/>
                <a:gd name="T2" fmla="*/ 112425 w 2358"/>
                <a:gd name="T3" fmla="*/ 2328 h 2224"/>
                <a:gd name="T4" fmla="*/ 89927 w 2358"/>
                <a:gd name="T5" fmla="*/ 6784 h 2224"/>
                <a:gd name="T6" fmla="*/ 47267 w 2358"/>
                <a:gd name="T7" fmla="*/ 11239 h 2224"/>
                <a:gd name="T8" fmla="*/ 27038 w 2358"/>
                <a:gd name="T9" fmla="*/ 15762 h 2224"/>
                <a:gd name="T10" fmla="*/ 9013 w 2358"/>
                <a:gd name="T11" fmla="*/ 20218 h 2224"/>
                <a:gd name="T12" fmla="*/ 6810 w 2358"/>
                <a:gd name="T13" fmla="*/ 15762 h 2224"/>
                <a:gd name="T14" fmla="*/ 4540 w 2358"/>
                <a:gd name="T15" fmla="*/ 13501 h 2224"/>
                <a:gd name="T16" fmla="*/ 67 w 2358"/>
                <a:gd name="T17" fmla="*/ 15762 h 2224"/>
                <a:gd name="T18" fmla="*/ 67 w 2358"/>
                <a:gd name="T19" fmla="*/ 31390 h 2224"/>
                <a:gd name="T20" fmla="*/ 67 w 2358"/>
                <a:gd name="T21" fmla="*/ 47086 h 2224"/>
                <a:gd name="T22" fmla="*/ 4540 w 2358"/>
                <a:gd name="T23" fmla="*/ 76215 h 2224"/>
                <a:gd name="T24" fmla="*/ 9013 w 2358"/>
                <a:gd name="T25" fmla="*/ 111994 h 2224"/>
                <a:gd name="T26" fmla="*/ 13552 w 2358"/>
                <a:gd name="T27" fmla="*/ 127689 h 2224"/>
                <a:gd name="T28" fmla="*/ 20295 w 2358"/>
                <a:gd name="T29" fmla="*/ 145579 h 2224"/>
                <a:gd name="T30" fmla="*/ 22498 w 2358"/>
                <a:gd name="T31" fmla="*/ 147840 h 2224"/>
                <a:gd name="T32" fmla="*/ 24768 w 2358"/>
                <a:gd name="T33" fmla="*/ 147840 h 2224"/>
                <a:gd name="T34" fmla="*/ 27038 w 2358"/>
                <a:gd name="T35" fmla="*/ 145579 h 2224"/>
                <a:gd name="T36" fmla="*/ 29241 w 2358"/>
                <a:gd name="T37" fmla="*/ 143385 h 2224"/>
                <a:gd name="T38" fmla="*/ 27038 w 2358"/>
                <a:gd name="T39" fmla="*/ 125428 h 2224"/>
                <a:gd name="T40" fmla="*/ 22498 w 2358"/>
                <a:gd name="T41" fmla="*/ 107538 h 2224"/>
                <a:gd name="T42" fmla="*/ 15756 w 2358"/>
                <a:gd name="T43" fmla="*/ 73953 h 2224"/>
                <a:gd name="T44" fmla="*/ 13552 w 2358"/>
                <a:gd name="T45" fmla="*/ 49347 h 2224"/>
                <a:gd name="T46" fmla="*/ 9013 w 2358"/>
                <a:gd name="T47" fmla="*/ 26935 h 2224"/>
                <a:gd name="T48" fmla="*/ 35984 w 2358"/>
                <a:gd name="T49" fmla="*/ 24673 h 2224"/>
                <a:gd name="T50" fmla="*/ 62955 w 2358"/>
                <a:gd name="T51" fmla="*/ 22479 h 2224"/>
                <a:gd name="T52" fmla="*/ 123641 w 2358"/>
                <a:gd name="T53" fmla="*/ 11239 h 2224"/>
                <a:gd name="T54" fmla="*/ 125911 w 2358"/>
                <a:gd name="T55" fmla="*/ 13501 h 2224"/>
                <a:gd name="T56" fmla="*/ 132654 w 2358"/>
                <a:gd name="T57" fmla="*/ 13501 h 2224"/>
                <a:gd name="T58" fmla="*/ 132654 w 2358"/>
                <a:gd name="T59" fmla="*/ 31390 h 2224"/>
                <a:gd name="T60" fmla="*/ 134924 w 2358"/>
                <a:gd name="T61" fmla="*/ 51541 h 2224"/>
                <a:gd name="T62" fmla="*/ 143870 w 2358"/>
                <a:gd name="T63" fmla="*/ 118711 h 2224"/>
                <a:gd name="T64" fmla="*/ 130384 w 2358"/>
                <a:gd name="T65" fmla="*/ 118711 h 2224"/>
                <a:gd name="T66" fmla="*/ 116898 w 2358"/>
                <a:gd name="T67" fmla="*/ 120972 h 2224"/>
                <a:gd name="T68" fmla="*/ 89927 w 2358"/>
                <a:gd name="T69" fmla="*/ 125428 h 2224"/>
                <a:gd name="T70" fmla="*/ 56213 w 2358"/>
                <a:gd name="T71" fmla="*/ 129951 h 2224"/>
                <a:gd name="T72" fmla="*/ 40524 w 2358"/>
                <a:gd name="T73" fmla="*/ 134406 h 2224"/>
                <a:gd name="T74" fmla="*/ 33781 w 2358"/>
                <a:gd name="T75" fmla="*/ 136668 h 2224"/>
                <a:gd name="T76" fmla="*/ 29241 w 2358"/>
                <a:gd name="T77" fmla="*/ 143385 h 2224"/>
                <a:gd name="T78" fmla="*/ 33781 w 2358"/>
                <a:gd name="T79" fmla="*/ 145579 h 2224"/>
                <a:gd name="T80" fmla="*/ 40524 w 2358"/>
                <a:gd name="T81" fmla="*/ 147840 h 2224"/>
                <a:gd name="T82" fmla="*/ 56213 w 2358"/>
                <a:gd name="T83" fmla="*/ 147840 h 2224"/>
                <a:gd name="T84" fmla="*/ 83184 w 2358"/>
                <a:gd name="T85" fmla="*/ 141123 h 2224"/>
                <a:gd name="T86" fmla="*/ 114695 w 2358"/>
                <a:gd name="T87" fmla="*/ 138862 h 2224"/>
                <a:gd name="T88" fmla="*/ 132654 w 2358"/>
                <a:gd name="T89" fmla="*/ 134406 h 2224"/>
                <a:gd name="T90" fmla="*/ 146139 w 2358"/>
                <a:gd name="T91" fmla="*/ 129951 h 2224"/>
                <a:gd name="T92" fmla="*/ 150612 w 2358"/>
                <a:gd name="T93" fmla="*/ 132145 h 2224"/>
                <a:gd name="T94" fmla="*/ 152882 w 2358"/>
                <a:gd name="T95" fmla="*/ 132145 h 2224"/>
                <a:gd name="T96" fmla="*/ 157422 w 2358"/>
                <a:gd name="T97" fmla="*/ 129951 h 2224"/>
                <a:gd name="T98" fmla="*/ 157422 w 2358"/>
                <a:gd name="T99" fmla="*/ 125428 h 2224"/>
                <a:gd name="T100" fmla="*/ 146139 w 2358"/>
                <a:gd name="T101" fmla="*/ 58258 h 2224"/>
                <a:gd name="T102" fmla="*/ 143870 w 2358"/>
                <a:gd name="T103" fmla="*/ 29196 h 2224"/>
                <a:gd name="T104" fmla="*/ 141666 w 2358"/>
                <a:gd name="T105" fmla="*/ 15762 h 2224"/>
                <a:gd name="T106" fmla="*/ 137127 w 2358"/>
                <a:gd name="T107" fmla="*/ 2328 h 2224"/>
                <a:gd name="T108" fmla="*/ 134924 w 2358"/>
                <a:gd name="T109" fmla="*/ 2328 h 2224"/>
                <a:gd name="T110" fmla="*/ 134924 w 2358"/>
                <a:gd name="T111" fmla="*/ 4522 h 2224"/>
                <a:gd name="T112" fmla="*/ 132654 w 2358"/>
                <a:gd name="T113" fmla="*/ 4522 h 2224"/>
                <a:gd name="T114" fmla="*/ 128181 w 2358"/>
                <a:gd name="T115" fmla="*/ 2328 h 2224"/>
                <a:gd name="T116" fmla="*/ 123641 w 2358"/>
                <a:gd name="T117" fmla="*/ 67 h 22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8" name="Google Shape;155;p2"/>
            <p:cNvSpPr>
              <a:spLocks/>
            </p:cNvSpPr>
            <p:nvPr/>
          </p:nvSpPr>
          <p:spPr bwMode="auto">
            <a:xfrm>
              <a:off x="3422367" y="5815811"/>
              <a:ext cx="138341" cy="154270"/>
            </a:xfrm>
            <a:custGeom>
              <a:avLst/>
              <a:gdLst>
                <a:gd name="T0" fmla="*/ 113772 w 2089"/>
                <a:gd name="T1" fmla="*/ 66 h 2324"/>
                <a:gd name="T2" fmla="*/ 100395 w 2089"/>
                <a:gd name="T3" fmla="*/ 2257 h 2324"/>
                <a:gd name="T4" fmla="*/ 73641 w 2089"/>
                <a:gd name="T5" fmla="*/ 8961 h 2324"/>
                <a:gd name="T6" fmla="*/ 37946 w 2089"/>
                <a:gd name="T7" fmla="*/ 13475 h 2324"/>
                <a:gd name="T8" fmla="*/ 4503 w 2089"/>
                <a:gd name="T9" fmla="*/ 20180 h 2324"/>
                <a:gd name="T10" fmla="*/ 66 w 2089"/>
                <a:gd name="T11" fmla="*/ 20180 h 2324"/>
                <a:gd name="T12" fmla="*/ 66 w 2089"/>
                <a:gd name="T13" fmla="*/ 24627 h 2324"/>
                <a:gd name="T14" fmla="*/ 66 w 2089"/>
                <a:gd name="T15" fmla="*/ 26884 h 2324"/>
                <a:gd name="T16" fmla="*/ 2252 w 2089"/>
                <a:gd name="T17" fmla="*/ 31332 h 2324"/>
                <a:gd name="T18" fmla="*/ 2252 w 2089"/>
                <a:gd name="T19" fmla="*/ 42484 h 2324"/>
                <a:gd name="T20" fmla="*/ 4503 w 2089"/>
                <a:gd name="T21" fmla="*/ 55893 h 2324"/>
                <a:gd name="T22" fmla="*/ 8940 w 2089"/>
                <a:gd name="T23" fmla="*/ 80520 h 2324"/>
                <a:gd name="T24" fmla="*/ 11192 w 2089"/>
                <a:gd name="T25" fmla="*/ 111786 h 2324"/>
                <a:gd name="T26" fmla="*/ 13443 w 2089"/>
                <a:gd name="T27" fmla="*/ 127452 h 2324"/>
                <a:gd name="T28" fmla="*/ 17880 w 2089"/>
                <a:gd name="T29" fmla="*/ 143052 h 2324"/>
                <a:gd name="T30" fmla="*/ 17880 w 2089"/>
                <a:gd name="T31" fmla="*/ 147565 h 2324"/>
                <a:gd name="T32" fmla="*/ 17880 w 2089"/>
                <a:gd name="T33" fmla="*/ 149756 h 2324"/>
                <a:gd name="T34" fmla="*/ 20132 w 2089"/>
                <a:gd name="T35" fmla="*/ 152013 h 2324"/>
                <a:gd name="T36" fmla="*/ 24569 w 2089"/>
                <a:gd name="T37" fmla="*/ 154270 h 2324"/>
                <a:gd name="T38" fmla="*/ 93706 w 2089"/>
                <a:gd name="T39" fmla="*/ 140861 h 2324"/>
                <a:gd name="T40" fmla="*/ 118209 w 2089"/>
                <a:gd name="T41" fmla="*/ 138604 h 2324"/>
                <a:gd name="T42" fmla="*/ 129401 w 2089"/>
                <a:gd name="T43" fmla="*/ 134156 h 2324"/>
                <a:gd name="T44" fmla="*/ 138275 w 2089"/>
                <a:gd name="T45" fmla="*/ 127452 h 2324"/>
                <a:gd name="T46" fmla="*/ 127149 w 2089"/>
                <a:gd name="T47" fmla="*/ 122938 h 2324"/>
                <a:gd name="T48" fmla="*/ 116024 w 2089"/>
                <a:gd name="T49" fmla="*/ 122938 h 2324"/>
                <a:gd name="T50" fmla="*/ 93706 w 2089"/>
                <a:gd name="T51" fmla="*/ 127452 h 2324"/>
                <a:gd name="T52" fmla="*/ 29006 w 2089"/>
                <a:gd name="T53" fmla="*/ 138604 h 2324"/>
                <a:gd name="T54" fmla="*/ 26821 w 2089"/>
                <a:gd name="T55" fmla="*/ 122938 h 2324"/>
                <a:gd name="T56" fmla="*/ 24569 w 2089"/>
                <a:gd name="T57" fmla="*/ 109529 h 2324"/>
                <a:gd name="T58" fmla="*/ 20132 w 2089"/>
                <a:gd name="T59" fmla="*/ 78263 h 2324"/>
                <a:gd name="T60" fmla="*/ 17880 w 2089"/>
                <a:gd name="T61" fmla="*/ 53702 h 2324"/>
                <a:gd name="T62" fmla="*/ 15629 w 2089"/>
                <a:gd name="T63" fmla="*/ 42484 h 2324"/>
                <a:gd name="T64" fmla="*/ 11192 w 2089"/>
                <a:gd name="T65" fmla="*/ 31332 h 2324"/>
                <a:gd name="T66" fmla="*/ 46886 w 2089"/>
                <a:gd name="T67" fmla="*/ 26884 h 2324"/>
                <a:gd name="T68" fmla="*/ 82515 w 2089"/>
                <a:gd name="T69" fmla="*/ 20180 h 2324"/>
                <a:gd name="T70" fmla="*/ 107083 w 2089"/>
                <a:gd name="T71" fmla="*/ 15666 h 2324"/>
                <a:gd name="T72" fmla="*/ 118209 w 2089"/>
                <a:gd name="T73" fmla="*/ 11218 h 2324"/>
                <a:gd name="T74" fmla="*/ 124898 w 2089"/>
                <a:gd name="T75" fmla="*/ 4514 h 2324"/>
                <a:gd name="T76" fmla="*/ 124898 w 2089"/>
                <a:gd name="T77" fmla="*/ 2257 h 2324"/>
                <a:gd name="T78" fmla="*/ 113772 w 2089"/>
                <a:gd name="T79" fmla="*/ 66 h 23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9" name="Google Shape;156;p2"/>
            <p:cNvSpPr>
              <a:spLocks/>
            </p:cNvSpPr>
            <p:nvPr/>
          </p:nvSpPr>
          <p:spPr bwMode="auto">
            <a:xfrm>
              <a:off x="3212471" y="6025745"/>
              <a:ext cx="28622" cy="132004"/>
            </a:xfrm>
            <a:custGeom>
              <a:avLst/>
              <a:gdLst>
                <a:gd name="T0" fmla="*/ 65 w 439"/>
                <a:gd name="T1" fmla="*/ 0 h 1987"/>
                <a:gd name="T2" fmla="*/ 65 w 439"/>
                <a:gd name="T3" fmla="*/ 2259 h 1987"/>
                <a:gd name="T4" fmla="*/ 65 w 439"/>
                <a:gd name="T5" fmla="*/ 17937 h 1987"/>
                <a:gd name="T6" fmla="*/ 65 w 439"/>
                <a:gd name="T7" fmla="*/ 31357 h 1987"/>
                <a:gd name="T8" fmla="*/ 4433 w 439"/>
                <a:gd name="T9" fmla="*/ 62647 h 1987"/>
                <a:gd name="T10" fmla="*/ 11018 w 439"/>
                <a:gd name="T11" fmla="*/ 96196 h 1987"/>
                <a:gd name="T12" fmla="*/ 15452 w 439"/>
                <a:gd name="T13" fmla="*/ 114133 h 1987"/>
                <a:gd name="T14" fmla="*/ 19820 w 439"/>
                <a:gd name="T15" fmla="*/ 129745 h 1987"/>
                <a:gd name="T16" fmla="*/ 22037 w 439"/>
                <a:gd name="T17" fmla="*/ 132004 h 1987"/>
                <a:gd name="T18" fmla="*/ 26405 w 439"/>
                <a:gd name="T19" fmla="*/ 132004 h 1987"/>
                <a:gd name="T20" fmla="*/ 28622 w 439"/>
                <a:gd name="T21" fmla="*/ 129745 h 1987"/>
                <a:gd name="T22" fmla="*/ 28622 w 439"/>
                <a:gd name="T23" fmla="*/ 127553 h 1987"/>
                <a:gd name="T24" fmla="*/ 26405 w 439"/>
                <a:gd name="T25" fmla="*/ 109616 h 1987"/>
                <a:gd name="T26" fmla="*/ 24189 w 439"/>
                <a:gd name="T27" fmla="*/ 94004 h 1987"/>
                <a:gd name="T28" fmla="*/ 17604 w 439"/>
                <a:gd name="T29" fmla="*/ 60455 h 1987"/>
                <a:gd name="T30" fmla="*/ 11018 w 439"/>
                <a:gd name="T31" fmla="*/ 31357 h 1987"/>
                <a:gd name="T32" fmla="*/ 8867 w 439"/>
                <a:gd name="T33" fmla="*/ 15678 h 1987"/>
                <a:gd name="T34" fmla="*/ 4433 w 439"/>
                <a:gd name="T35" fmla="*/ 0 h 1987"/>
                <a:gd name="T36" fmla="*/ 65 w 439"/>
                <a:gd name="T37" fmla="*/ 0 h 19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0" name="Google Shape;157;p2"/>
            <p:cNvSpPr>
              <a:spLocks/>
            </p:cNvSpPr>
            <p:nvPr/>
          </p:nvSpPr>
          <p:spPr bwMode="auto">
            <a:xfrm>
              <a:off x="3236324" y="6162519"/>
              <a:ext cx="157421" cy="25446"/>
            </a:xfrm>
            <a:custGeom>
              <a:avLst/>
              <a:gdLst>
                <a:gd name="T0" fmla="*/ 137126 w 2358"/>
                <a:gd name="T1" fmla="*/ 0 h 405"/>
                <a:gd name="T2" fmla="*/ 116897 w 2358"/>
                <a:gd name="T3" fmla="*/ 2136 h 405"/>
                <a:gd name="T4" fmla="*/ 80914 w 2358"/>
                <a:gd name="T5" fmla="*/ 6346 h 405"/>
                <a:gd name="T6" fmla="*/ 38254 w 2358"/>
                <a:gd name="T7" fmla="*/ 8482 h 405"/>
                <a:gd name="T8" fmla="*/ 18025 w 2358"/>
                <a:gd name="T9" fmla="*/ 12692 h 405"/>
                <a:gd name="T10" fmla="*/ 6743 w 2358"/>
                <a:gd name="T11" fmla="*/ 14828 h 405"/>
                <a:gd name="T12" fmla="*/ 0 w 2358"/>
                <a:gd name="T13" fmla="*/ 19037 h 405"/>
                <a:gd name="T14" fmla="*/ 0 w 2358"/>
                <a:gd name="T15" fmla="*/ 21174 h 405"/>
                <a:gd name="T16" fmla="*/ 6743 w 2358"/>
                <a:gd name="T17" fmla="*/ 23310 h 405"/>
                <a:gd name="T18" fmla="*/ 15755 w 2358"/>
                <a:gd name="T19" fmla="*/ 25383 h 405"/>
                <a:gd name="T20" fmla="*/ 33714 w 2358"/>
                <a:gd name="T21" fmla="*/ 23310 h 405"/>
                <a:gd name="T22" fmla="*/ 69698 w 2358"/>
                <a:gd name="T23" fmla="*/ 19037 h 405"/>
                <a:gd name="T24" fmla="*/ 114628 w 2358"/>
                <a:gd name="T25" fmla="*/ 14828 h 405"/>
                <a:gd name="T26" fmla="*/ 134856 w 2358"/>
                <a:gd name="T27" fmla="*/ 12692 h 405"/>
                <a:gd name="T28" fmla="*/ 155084 w 2358"/>
                <a:gd name="T29" fmla="*/ 6346 h 405"/>
                <a:gd name="T30" fmla="*/ 157354 w 2358"/>
                <a:gd name="T31" fmla="*/ 4272 h 405"/>
                <a:gd name="T32" fmla="*/ 155084 w 2358"/>
                <a:gd name="T33" fmla="*/ 2136 h 405"/>
                <a:gd name="T34" fmla="*/ 137126 w 2358"/>
                <a:gd name="T35" fmla="*/ 0 h 4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1" name="Google Shape;158;p2"/>
            <p:cNvSpPr>
              <a:spLocks/>
            </p:cNvSpPr>
            <p:nvPr/>
          </p:nvSpPr>
          <p:spPr bwMode="auto">
            <a:xfrm>
              <a:off x="3010526" y="5652000"/>
              <a:ext cx="30212" cy="44531"/>
            </a:xfrm>
            <a:custGeom>
              <a:avLst/>
              <a:gdLst>
                <a:gd name="T0" fmla="*/ 18581 w 439"/>
                <a:gd name="T1" fmla="*/ 11149 h 675"/>
                <a:gd name="T2" fmla="*/ 18581 w 439"/>
                <a:gd name="T3" fmla="*/ 17812 h 675"/>
                <a:gd name="T4" fmla="*/ 18581 w 439"/>
                <a:gd name="T5" fmla="*/ 22298 h 675"/>
                <a:gd name="T6" fmla="*/ 13970 w 439"/>
                <a:gd name="T7" fmla="*/ 20055 h 675"/>
                <a:gd name="T8" fmla="*/ 11631 w 439"/>
                <a:gd name="T9" fmla="*/ 15635 h 675"/>
                <a:gd name="T10" fmla="*/ 11631 w 439"/>
                <a:gd name="T11" fmla="*/ 13392 h 675"/>
                <a:gd name="T12" fmla="*/ 13970 w 439"/>
                <a:gd name="T13" fmla="*/ 11149 h 675"/>
                <a:gd name="T14" fmla="*/ 18581 w 439"/>
                <a:gd name="T15" fmla="*/ 11149 h 675"/>
                <a:gd name="T16" fmla="*/ 13970 w 439"/>
                <a:gd name="T17" fmla="*/ 66 h 675"/>
                <a:gd name="T18" fmla="*/ 9360 w 439"/>
                <a:gd name="T19" fmla="*/ 2309 h 675"/>
                <a:gd name="T20" fmla="*/ 4680 w 439"/>
                <a:gd name="T21" fmla="*/ 4486 h 675"/>
                <a:gd name="T22" fmla="*/ 69 w 439"/>
                <a:gd name="T23" fmla="*/ 11149 h 675"/>
                <a:gd name="T24" fmla="*/ 69 w 439"/>
                <a:gd name="T25" fmla="*/ 15635 h 675"/>
                <a:gd name="T26" fmla="*/ 2409 w 439"/>
                <a:gd name="T27" fmla="*/ 22298 h 675"/>
                <a:gd name="T28" fmla="*/ 7020 w 439"/>
                <a:gd name="T29" fmla="*/ 24476 h 675"/>
                <a:gd name="T30" fmla="*/ 11631 w 439"/>
                <a:gd name="T31" fmla="*/ 28962 h 675"/>
                <a:gd name="T32" fmla="*/ 4680 w 439"/>
                <a:gd name="T33" fmla="*/ 33382 h 675"/>
                <a:gd name="T34" fmla="*/ 4680 w 439"/>
                <a:gd name="T35" fmla="*/ 37802 h 675"/>
                <a:gd name="T36" fmla="*/ 4680 w 439"/>
                <a:gd name="T37" fmla="*/ 40045 h 675"/>
                <a:gd name="T38" fmla="*/ 9360 w 439"/>
                <a:gd name="T39" fmla="*/ 44465 h 675"/>
                <a:gd name="T40" fmla="*/ 20921 w 439"/>
                <a:gd name="T41" fmla="*/ 44465 h 675"/>
                <a:gd name="T42" fmla="*/ 25532 w 439"/>
                <a:gd name="T43" fmla="*/ 42288 h 675"/>
                <a:gd name="T44" fmla="*/ 30212 w 439"/>
                <a:gd name="T45" fmla="*/ 40045 h 675"/>
                <a:gd name="T46" fmla="*/ 30212 w 439"/>
                <a:gd name="T47" fmla="*/ 35625 h 675"/>
                <a:gd name="T48" fmla="*/ 30212 w 439"/>
                <a:gd name="T49" fmla="*/ 31139 h 675"/>
                <a:gd name="T50" fmla="*/ 27872 w 439"/>
                <a:gd name="T51" fmla="*/ 26719 h 675"/>
                <a:gd name="T52" fmla="*/ 30212 w 439"/>
                <a:gd name="T53" fmla="*/ 24476 h 675"/>
                <a:gd name="T54" fmla="*/ 30212 w 439"/>
                <a:gd name="T55" fmla="*/ 22298 h 675"/>
                <a:gd name="T56" fmla="*/ 25532 w 439"/>
                <a:gd name="T57" fmla="*/ 20055 h 675"/>
                <a:gd name="T58" fmla="*/ 27872 w 439"/>
                <a:gd name="T59" fmla="*/ 15635 h 675"/>
                <a:gd name="T60" fmla="*/ 27872 w 439"/>
                <a:gd name="T61" fmla="*/ 11149 h 675"/>
                <a:gd name="T62" fmla="*/ 25532 w 439"/>
                <a:gd name="T63" fmla="*/ 4486 h 675"/>
                <a:gd name="T64" fmla="*/ 20921 w 439"/>
                <a:gd name="T65" fmla="*/ 2309 h 675"/>
                <a:gd name="T66" fmla="*/ 13970 w 439"/>
                <a:gd name="T67" fmla="*/ 66 h 6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lnTo>
                    <a:pt x="270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2" name="Google Shape;159;p2"/>
            <p:cNvSpPr>
              <a:spLocks/>
            </p:cNvSpPr>
            <p:nvPr/>
          </p:nvSpPr>
          <p:spPr bwMode="auto">
            <a:xfrm>
              <a:off x="3256995" y="6038468"/>
              <a:ext cx="50884" cy="30218"/>
            </a:xfrm>
            <a:custGeom>
              <a:avLst/>
              <a:gdLst>
                <a:gd name="T0" fmla="*/ 37621 w 775"/>
                <a:gd name="T1" fmla="*/ 0 h 439"/>
                <a:gd name="T2" fmla="*/ 28758 w 775"/>
                <a:gd name="T3" fmla="*/ 2340 h 439"/>
                <a:gd name="T4" fmla="*/ 19894 w 775"/>
                <a:gd name="T5" fmla="*/ 6952 h 439"/>
                <a:gd name="T6" fmla="*/ 2232 w 775"/>
                <a:gd name="T7" fmla="*/ 18585 h 439"/>
                <a:gd name="T8" fmla="*/ 0 w 775"/>
                <a:gd name="T9" fmla="*/ 20925 h 439"/>
                <a:gd name="T10" fmla="*/ 0 w 775"/>
                <a:gd name="T11" fmla="*/ 25537 h 439"/>
                <a:gd name="T12" fmla="*/ 2232 w 775"/>
                <a:gd name="T13" fmla="*/ 27878 h 439"/>
                <a:gd name="T14" fmla="*/ 4465 w 775"/>
                <a:gd name="T15" fmla="*/ 30149 h 439"/>
                <a:gd name="T16" fmla="*/ 44253 w 775"/>
                <a:gd name="T17" fmla="*/ 30149 h 439"/>
                <a:gd name="T18" fmla="*/ 48652 w 775"/>
                <a:gd name="T19" fmla="*/ 27878 h 439"/>
                <a:gd name="T20" fmla="*/ 50884 w 775"/>
                <a:gd name="T21" fmla="*/ 23197 h 439"/>
                <a:gd name="T22" fmla="*/ 48652 w 775"/>
                <a:gd name="T23" fmla="*/ 18585 h 439"/>
                <a:gd name="T24" fmla="*/ 44253 w 775"/>
                <a:gd name="T25" fmla="*/ 16245 h 439"/>
                <a:gd name="T26" fmla="*/ 26525 w 775"/>
                <a:gd name="T27" fmla="*/ 16245 h 439"/>
                <a:gd name="T28" fmla="*/ 35389 w 775"/>
                <a:gd name="T29" fmla="*/ 11633 h 439"/>
                <a:gd name="T30" fmla="*/ 39788 w 775"/>
                <a:gd name="T31" fmla="*/ 4681 h 439"/>
                <a:gd name="T32" fmla="*/ 42020 w 775"/>
                <a:gd name="T33" fmla="*/ 0 h 439"/>
                <a:gd name="T34" fmla="*/ 37621 w 775"/>
                <a:gd name="T35" fmla="*/ 0 h 4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3" name="Google Shape;160;p2"/>
            <p:cNvSpPr>
              <a:spLocks/>
            </p:cNvSpPr>
            <p:nvPr/>
          </p:nvSpPr>
          <p:spPr bwMode="auto">
            <a:xfrm>
              <a:off x="2938970" y="5591565"/>
              <a:ext cx="31802" cy="132003"/>
            </a:xfrm>
            <a:custGeom>
              <a:avLst/>
              <a:gdLst>
                <a:gd name="T0" fmla="*/ 2291 w 472"/>
                <a:gd name="T1" fmla="*/ 66 h 1988"/>
                <a:gd name="T2" fmla="*/ 0 w 472"/>
                <a:gd name="T3" fmla="*/ 2324 h 1988"/>
                <a:gd name="T4" fmla="*/ 0 w 472"/>
                <a:gd name="T5" fmla="*/ 15737 h 1988"/>
                <a:gd name="T6" fmla="*/ 2291 w 472"/>
                <a:gd name="T7" fmla="*/ 31341 h 1988"/>
                <a:gd name="T8" fmla="*/ 6805 w 472"/>
                <a:gd name="T9" fmla="*/ 60424 h 1988"/>
                <a:gd name="T10" fmla="*/ 11387 w 472"/>
                <a:gd name="T11" fmla="*/ 96213 h 1988"/>
                <a:gd name="T12" fmla="*/ 15901 w 472"/>
                <a:gd name="T13" fmla="*/ 114075 h 1988"/>
                <a:gd name="T14" fmla="*/ 22706 w 472"/>
                <a:gd name="T15" fmla="*/ 129745 h 1988"/>
                <a:gd name="T16" fmla="*/ 24997 w 472"/>
                <a:gd name="T17" fmla="*/ 131937 h 1988"/>
                <a:gd name="T18" fmla="*/ 27220 w 472"/>
                <a:gd name="T19" fmla="*/ 131937 h 1988"/>
                <a:gd name="T20" fmla="*/ 29511 w 472"/>
                <a:gd name="T21" fmla="*/ 129745 h 1988"/>
                <a:gd name="T22" fmla="*/ 31802 w 472"/>
                <a:gd name="T23" fmla="*/ 127488 h 1988"/>
                <a:gd name="T24" fmla="*/ 29511 w 472"/>
                <a:gd name="T25" fmla="*/ 109626 h 1988"/>
                <a:gd name="T26" fmla="*/ 27220 w 472"/>
                <a:gd name="T27" fmla="*/ 93956 h 1988"/>
                <a:gd name="T28" fmla="*/ 18192 w 472"/>
                <a:gd name="T29" fmla="*/ 60424 h 1988"/>
                <a:gd name="T30" fmla="*/ 13610 w 472"/>
                <a:gd name="T31" fmla="*/ 29150 h 1988"/>
                <a:gd name="T32" fmla="*/ 11387 w 472"/>
                <a:gd name="T33" fmla="*/ 15737 h 1988"/>
                <a:gd name="T34" fmla="*/ 6805 w 472"/>
                <a:gd name="T35" fmla="*/ 66 h 1988"/>
                <a:gd name="T36" fmla="*/ 2291 w 472"/>
                <a:gd name="T37" fmla="*/ 66 h 19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4" name="Google Shape;161;p2"/>
            <p:cNvSpPr>
              <a:spLocks/>
            </p:cNvSpPr>
            <p:nvPr/>
          </p:nvSpPr>
          <p:spPr bwMode="auto">
            <a:xfrm>
              <a:off x="3112294" y="5772871"/>
              <a:ext cx="12721" cy="39760"/>
            </a:xfrm>
            <a:custGeom>
              <a:avLst/>
              <a:gdLst>
                <a:gd name="T0" fmla="*/ 4261 w 203"/>
                <a:gd name="T1" fmla="*/ 65 h 608"/>
                <a:gd name="T2" fmla="*/ 2193 w 203"/>
                <a:gd name="T3" fmla="*/ 2289 h 608"/>
                <a:gd name="T4" fmla="*/ 63 w 203"/>
                <a:gd name="T5" fmla="*/ 11052 h 608"/>
                <a:gd name="T6" fmla="*/ 63 w 203"/>
                <a:gd name="T7" fmla="*/ 19880 h 608"/>
                <a:gd name="T8" fmla="*/ 2193 w 203"/>
                <a:gd name="T9" fmla="*/ 35313 h 608"/>
                <a:gd name="T10" fmla="*/ 4261 w 203"/>
                <a:gd name="T11" fmla="*/ 37471 h 608"/>
                <a:gd name="T12" fmla="*/ 6392 w 203"/>
                <a:gd name="T13" fmla="*/ 39695 h 608"/>
                <a:gd name="T14" fmla="*/ 10590 w 203"/>
                <a:gd name="T15" fmla="*/ 37471 h 608"/>
                <a:gd name="T16" fmla="*/ 12721 w 203"/>
                <a:gd name="T17" fmla="*/ 35313 h 608"/>
                <a:gd name="T18" fmla="*/ 12721 w 203"/>
                <a:gd name="T19" fmla="*/ 33090 h 608"/>
                <a:gd name="T20" fmla="*/ 10590 w 203"/>
                <a:gd name="T21" fmla="*/ 17657 h 608"/>
                <a:gd name="T22" fmla="*/ 10590 w 203"/>
                <a:gd name="T23" fmla="*/ 2289 h 608"/>
                <a:gd name="T24" fmla="*/ 8522 w 203"/>
                <a:gd name="T25" fmla="*/ 65 h 608"/>
                <a:gd name="T26" fmla="*/ 4261 w 203"/>
                <a:gd name="T27" fmla="*/ 65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5" name="Google Shape;162;p2"/>
            <p:cNvSpPr>
              <a:spLocks/>
            </p:cNvSpPr>
            <p:nvPr/>
          </p:nvSpPr>
          <p:spPr bwMode="auto">
            <a:xfrm>
              <a:off x="3097983" y="5548623"/>
              <a:ext cx="157422" cy="146317"/>
            </a:xfrm>
            <a:custGeom>
              <a:avLst/>
              <a:gdLst>
                <a:gd name="T0" fmla="*/ 112425 w 2358"/>
                <a:gd name="T1" fmla="*/ 0 h 2189"/>
                <a:gd name="T2" fmla="*/ 89994 w 2358"/>
                <a:gd name="T3" fmla="*/ 4545 h 2189"/>
                <a:gd name="T4" fmla="*/ 49537 w 2358"/>
                <a:gd name="T5" fmla="*/ 9024 h 2189"/>
                <a:gd name="T6" fmla="*/ 29308 w 2358"/>
                <a:gd name="T7" fmla="*/ 13502 h 2189"/>
                <a:gd name="T8" fmla="*/ 9079 w 2358"/>
                <a:gd name="T9" fmla="*/ 18047 h 2189"/>
                <a:gd name="T10" fmla="*/ 6810 w 2358"/>
                <a:gd name="T11" fmla="*/ 13502 h 2189"/>
                <a:gd name="T12" fmla="*/ 4540 w 2358"/>
                <a:gd name="T13" fmla="*/ 11296 h 2189"/>
                <a:gd name="T14" fmla="*/ 2337 w 2358"/>
                <a:gd name="T15" fmla="*/ 15775 h 2189"/>
                <a:gd name="T16" fmla="*/ 67 w 2358"/>
                <a:gd name="T17" fmla="*/ 29277 h 2189"/>
                <a:gd name="T18" fmla="*/ 67 w 2358"/>
                <a:gd name="T19" fmla="*/ 45051 h 2189"/>
                <a:gd name="T20" fmla="*/ 4540 w 2358"/>
                <a:gd name="T21" fmla="*/ 74261 h 2189"/>
                <a:gd name="T22" fmla="*/ 9079 w 2358"/>
                <a:gd name="T23" fmla="*/ 110289 h 2189"/>
                <a:gd name="T24" fmla="*/ 13552 w 2358"/>
                <a:gd name="T25" fmla="*/ 128270 h 2189"/>
                <a:gd name="T26" fmla="*/ 20295 w 2358"/>
                <a:gd name="T27" fmla="*/ 144044 h 2189"/>
                <a:gd name="T28" fmla="*/ 22565 w 2358"/>
                <a:gd name="T29" fmla="*/ 146317 h 2189"/>
                <a:gd name="T30" fmla="*/ 24768 w 2358"/>
                <a:gd name="T31" fmla="*/ 146317 h 2189"/>
                <a:gd name="T32" fmla="*/ 29308 w 2358"/>
                <a:gd name="T33" fmla="*/ 144044 h 2189"/>
                <a:gd name="T34" fmla="*/ 29308 w 2358"/>
                <a:gd name="T35" fmla="*/ 141772 h 2189"/>
                <a:gd name="T36" fmla="*/ 27038 w 2358"/>
                <a:gd name="T37" fmla="*/ 123791 h 2189"/>
                <a:gd name="T38" fmla="*/ 24768 w 2358"/>
                <a:gd name="T39" fmla="*/ 108017 h 2189"/>
                <a:gd name="T40" fmla="*/ 18025 w 2358"/>
                <a:gd name="T41" fmla="*/ 74261 h 2189"/>
                <a:gd name="T42" fmla="*/ 13552 w 2358"/>
                <a:gd name="T43" fmla="*/ 49530 h 2189"/>
                <a:gd name="T44" fmla="*/ 9079 w 2358"/>
                <a:gd name="T45" fmla="*/ 24798 h 2189"/>
                <a:gd name="T46" fmla="*/ 36051 w 2358"/>
                <a:gd name="T47" fmla="*/ 22526 h 2189"/>
                <a:gd name="T48" fmla="*/ 63022 w 2358"/>
                <a:gd name="T49" fmla="*/ 20253 h 2189"/>
                <a:gd name="T50" fmla="*/ 125911 w 2358"/>
                <a:gd name="T51" fmla="*/ 9024 h 2189"/>
                <a:gd name="T52" fmla="*/ 128181 w 2358"/>
                <a:gd name="T53" fmla="*/ 11296 h 2189"/>
                <a:gd name="T54" fmla="*/ 130451 w 2358"/>
                <a:gd name="T55" fmla="*/ 13502 h 2189"/>
                <a:gd name="T56" fmla="*/ 132654 w 2358"/>
                <a:gd name="T57" fmla="*/ 11296 h 2189"/>
                <a:gd name="T58" fmla="*/ 132654 w 2358"/>
                <a:gd name="T59" fmla="*/ 31549 h 2189"/>
                <a:gd name="T60" fmla="*/ 134924 w 2358"/>
                <a:gd name="T61" fmla="*/ 49530 h 2189"/>
                <a:gd name="T62" fmla="*/ 143936 w 2358"/>
                <a:gd name="T63" fmla="*/ 117040 h 2189"/>
                <a:gd name="T64" fmla="*/ 130451 w 2358"/>
                <a:gd name="T65" fmla="*/ 117040 h 2189"/>
                <a:gd name="T66" fmla="*/ 116965 w 2358"/>
                <a:gd name="T67" fmla="*/ 119313 h 2189"/>
                <a:gd name="T68" fmla="*/ 89994 w 2358"/>
                <a:gd name="T69" fmla="*/ 126064 h 2189"/>
                <a:gd name="T70" fmla="*/ 58482 w 2358"/>
                <a:gd name="T71" fmla="*/ 128270 h 2189"/>
                <a:gd name="T72" fmla="*/ 40524 w 2358"/>
                <a:gd name="T73" fmla="*/ 132815 h 2189"/>
                <a:gd name="T74" fmla="*/ 33781 w 2358"/>
                <a:gd name="T75" fmla="*/ 137293 h 2189"/>
                <a:gd name="T76" fmla="*/ 29308 w 2358"/>
                <a:gd name="T77" fmla="*/ 141772 h 2189"/>
                <a:gd name="T78" fmla="*/ 36051 w 2358"/>
                <a:gd name="T79" fmla="*/ 144044 h 2189"/>
                <a:gd name="T80" fmla="*/ 42794 w 2358"/>
                <a:gd name="T81" fmla="*/ 146317 h 2189"/>
                <a:gd name="T82" fmla="*/ 56279 w 2358"/>
                <a:gd name="T83" fmla="*/ 146317 h 2189"/>
                <a:gd name="T84" fmla="*/ 83251 w 2358"/>
                <a:gd name="T85" fmla="*/ 139566 h 2189"/>
                <a:gd name="T86" fmla="*/ 116965 w 2358"/>
                <a:gd name="T87" fmla="*/ 137293 h 2189"/>
                <a:gd name="T88" fmla="*/ 132654 w 2358"/>
                <a:gd name="T89" fmla="*/ 135021 h 2189"/>
                <a:gd name="T90" fmla="*/ 146139 w 2358"/>
                <a:gd name="T91" fmla="*/ 130542 h 2189"/>
                <a:gd name="T92" fmla="*/ 155152 w 2358"/>
                <a:gd name="T93" fmla="*/ 130542 h 2189"/>
                <a:gd name="T94" fmla="*/ 157422 w 2358"/>
                <a:gd name="T95" fmla="*/ 128270 h 2189"/>
                <a:gd name="T96" fmla="*/ 157422 w 2358"/>
                <a:gd name="T97" fmla="*/ 126064 h 2189"/>
                <a:gd name="T98" fmla="*/ 148409 w 2358"/>
                <a:gd name="T99" fmla="*/ 58554 h 2189"/>
                <a:gd name="T100" fmla="*/ 143936 w 2358"/>
                <a:gd name="T101" fmla="*/ 29277 h 2189"/>
                <a:gd name="T102" fmla="*/ 141666 w 2358"/>
                <a:gd name="T103" fmla="*/ 13502 h 2189"/>
                <a:gd name="T104" fmla="*/ 137193 w 2358"/>
                <a:gd name="T105" fmla="*/ 0 h 2189"/>
                <a:gd name="T106" fmla="*/ 134924 w 2358"/>
                <a:gd name="T107" fmla="*/ 0 h 2189"/>
                <a:gd name="T108" fmla="*/ 134924 w 2358"/>
                <a:gd name="T109" fmla="*/ 2273 h 2189"/>
                <a:gd name="T110" fmla="*/ 132654 w 2358"/>
                <a:gd name="T111" fmla="*/ 2273 h 2189"/>
                <a:gd name="T112" fmla="*/ 128181 w 2358"/>
                <a:gd name="T113" fmla="*/ 0 h 2189"/>
                <a:gd name="T114" fmla="*/ 112425 w 2358"/>
                <a:gd name="T115" fmla="*/ 0 h 21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lnTo>
                    <a:pt x="16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6" name="Google Shape;163;p2"/>
            <p:cNvSpPr>
              <a:spLocks/>
            </p:cNvSpPr>
            <p:nvPr/>
          </p:nvSpPr>
          <p:spPr bwMode="auto">
            <a:xfrm>
              <a:off x="3263355" y="5747424"/>
              <a:ext cx="42934" cy="46121"/>
            </a:xfrm>
            <a:custGeom>
              <a:avLst/>
              <a:gdLst>
                <a:gd name="T0" fmla="*/ 15807 w 641"/>
                <a:gd name="T1" fmla="*/ 11564 h 674"/>
                <a:gd name="T2" fmla="*/ 18085 w 641"/>
                <a:gd name="T3" fmla="*/ 13891 h 674"/>
                <a:gd name="T4" fmla="*/ 29337 w 641"/>
                <a:gd name="T5" fmla="*/ 13891 h 674"/>
                <a:gd name="T6" fmla="*/ 31614 w 641"/>
                <a:gd name="T7" fmla="*/ 23061 h 674"/>
                <a:gd name="T8" fmla="*/ 31614 w 641"/>
                <a:gd name="T9" fmla="*/ 27714 h 674"/>
                <a:gd name="T10" fmla="*/ 29337 w 641"/>
                <a:gd name="T11" fmla="*/ 32298 h 674"/>
                <a:gd name="T12" fmla="*/ 24849 w 641"/>
                <a:gd name="T13" fmla="*/ 34625 h 674"/>
                <a:gd name="T14" fmla="*/ 22572 w 641"/>
                <a:gd name="T15" fmla="*/ 34625 h 674"/>
                <a:gd name="T16" fmla="*/ 13530 w 641"/>
                <a:gd name="T17" fmla="*/ 32298 h 674"/>
                <a:gd name="T18" fmla="*/ 11320 w 641"/>
                <a:gd name="T19" fmla="*/ 29972 h 674"/>
                <a:gd name="T20" fmla="*/ 9042 w 641"/>
                <a:gd name="T21" fmla="*/ 25387 h 674"/>
                <a:gd name="T22" fmla="*/ 11320 w 641"/>
                <a:gd name="T23" fmla="*/ 16149 h 674"/>
                <a:gd name="T24" fmla="*/ 15807 w 641"/>
                <a:gd name="T25" fmla="*/ 11564 h 674"/>
                <a:gd name="T26" fmla="*/ 13530 w 641"/>
                <a:gd name="T27" fmla="*/ 68 h 674"/>
                <a:gd name="T28" fmla="*/ 6765 w 641"/>
                <a:gd name="T29" fmla="*/ 4653 h 674"/>
                <a:gd name="T30" fmla="*/ 2277 w 641"/>
                <a:gd name="T31" fmla="*/ 11564 h 674"/>
                <a:gd name="T32" fmla="*/ 0 w 641"/>
                <a:gd name="T33" fmla="*/ 20802 h 674"/>
                <a:gd name="T34" fmla="*/ 0 w 641"/>
                <a:gd name="T35" fmla="*/ 27714 h 674"/>
                <a:gd name="T36" fmla="*/ 2277 w 641"/>
                <a:gd name="T37" fmla="*/ 36883 h 674"/>
                <a:gd name="T38" fmla="*/ 9042 w 641"/>
                <a:gd name="T39" fmla="*/ 43794 h 674"/>
                <a:gd name="T40" fmla="*/ 15807 w 641"/>
                <a:gd name="T41" fmla="*/ 46121 h 674"/>
                <a:gd name="T42" fmla="*/ 22572 w 641"/>
                <a:gd name="T43" fmla="*/ 46121 h 674"/>
                <a:gd name="T44" fmla="*/ 31614 w 641"/>
                <a:gd name="T45" fmla="*/ 43794 h 674"/>
                <a:gd name="T46" fmla="*/ 36102 w 641"/>
                <a:gd name="T47" fmla="*/ 39210 h 674"/>
                <a:gd name="T48" fmla="*/ 40590 w 641"/>
                <a:gd name="T49" fmla="*/ 32298 h 674"/>
                <a:gd name="T50" fmla="*/ 42867 w 641"/>
                <a:gd name="T51" fmla="*/ 20802 h 674"/>
                <a:gd name="T52" fmla="*/ 40590 w 641"/>
                <a:gd name="T53" fmla="*/ 11564 h 674"/>
                <a:gd name="T54" fmla="*/ 36102 w 641"/>
                <a:gd name="T55" fmla="*/ 4653 h 674"/>
                <a:gd name="T56" fmla="*/ 31614 w 641"/>
                <a:gd name="T57" fmla="*/ 2327 h 674"/>
                <a:gd name="T58" fmla="*/ 22572 w 641"/>
                <a:gd name="T59" fmla="*/ 68 h 674"/>
                <a:gd name="T60" fmla="*/ 13530 w 641"/>
                <a:gd name="T61" fmla="*/ 68 h 67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7" name="Google Shape;164;p2"/>
            <p:cNvSpPr>
              <a:spLocks/>
            </p:cNvSpPr>
            <p:nvPr/>
          </p:nvSpPr>
          <p:spPr bwMode="auto">
            <a:xfrm>
              <a:off x="3169538" y="5626554"/>
              <a:ext cx="36572" cy="38170"/>
            </a:xfrm>
            <a:custGeom>
              <a:avLst/>
              <a:gdLst>
                <a:gd name="T0" fmla="*/ 16013 w 539"/>
                <a:gd name="T1" fmla="*/ 67 h 573"/>
                <a:gd name="T2" fmla="*/ 9160 w 539"/>
                <a:gd name="T3" fmla="*/ 2265 h 573"/>
                <a:gd name="T4" fmla="*/ 4614 w 539"/>
                <a:gd name="T5" fmla="*/ 4530 h 573"/>
                <a:gd name="T6" fmla="*/ 2307 w 539"/>
                <a:gd name="T7" fmla="*/ 8993 h 573"/>
                <a:gd name="T8" fmla="*/ 0 w 539"/>
                <a:gd name="T9" fmla="*/ 13523 h 573"/>
                <a:gd name="T10" fmla="*/ 0 w 539"/>
                <a:gd name="T11" fmla="*/ 17986 h 573"/>
                <a:gd name="T12" fmla="*/ 2307 w 539"/>
                <a:gd name="T13" fmla="*/ 22449 h 573"/>
                <a:gd name="T14" fmla="*/ 6853 w 539"/>
                <a:gd name="T15" fmla="*/ 24714 h 573"/>
                <a:gd name="T16" fmla="*/ 18320 w 539"/>
                <a:gd name="T17" fmla="*/ 24714 h 573"/>
                <a:gd name="T18" fmla="*/ 27412 w 539"/>
                <a:gd name="T19" fmla="*/ 22449 h 573"/>
                <a:gd name="T20" fmla="*/ 27412 w 539"/>
                <a:gd name="T21" fmla="*/ 22449 h 573"/>
                <a:gd name="T22" fmla="*/ 25173 w 539"/>
                <a:gd name="T23" fmla="*/ 26979 h 573"/>
                <a:gd name="T24" fmla="*/ 25173 w 539"/>
                <a:gd name="T25" fmla="*/ 31442 h 573"/>
                <a:gd name="T26" fmla="*/ 27412 w 539"/>
                <a:gd name="T27" fmla="*/ 35905 h 573"/>
                <a:gd name="T28" fmla="*/ 29719 w 539"/>
                <a:gd name="T29" fmla="*/ 38170 h 573"/>
                <a:gd name="T30" fmla="*/ 32026 w 539"/>
                <a:gd name="T31" fmla="*/ 38170 h 573"/>
                <a:gd name="T32" fmla="*/ 34265 w 539"/>
                <a:gd name="T33" fmla="*/ 33707 h 573"/>
                <a:gd name="T34" fmla="*/ 36572 w 539"/>
                <a:gd name="T35" fmla="*/ 26979 h 573"/>
                <a:gd name="T36" fmla="*/ 36572 w 539"/>
                <a:gd name="T37" fmla="*/ 13523 h 573"/>
                <a:gd name="T38" fmla="*/ 34265 w 539"/>
                <a:gd name="T39" fmla="*/ 11258 h 573"/>
                <a:gd name="T40" fmla="*/ 32026 w 539"/>
                <a:gd name="T41" fmla="*/ 8993 h 573"/>
                <a:gd name="T42" fmla="*/ 27412 w 539"/>
                <a:gd name="T43" fmla="*/ 11258 h 573"/>
                <a:gd name="T44" fmla="*/ 20559 w 539"/>
                <a:gd name="T45" fmla="*/ 15721 h 573"/>
                <a:gd name="T46" fmla="*/ 9160 w 539"/>
                <a:gd name="T47" fmla="*/ 15721 h 573"/>
                <a:gd name="T48" fmla="*/ 9160 w 539"/>
                <a:gd name="T49" fmla="*/ 11258 h 573"/>
                <a:gd name="T50" fmla="*/ 11467 w 539"/>
                <a:gd name="T51" fmla="*/ 8993 h 573"/>
                <a:gd name="T52" fmla="*/ 18320 w 539"/>
                <a:gd name="T53" fmla="*/ 6795 h 573"/>
                <a:gd name="T54" fmla="*/ 29719 w 539"/>
                <a:gd name="T55" fmla="*/ 6795 h 573"/>
                <a:gd name="T56" fmla="*/ 29719 w 539"/>
                <a:gd name="T57" fmla="*/ 8993 h 573"/>
                <a:gd name="T58" fmla="*/ 34265 w 539"/>
                <a:gd name="T59" fmla="*/ 8993 h 573"/>
                <a:gd name="T60" fmla="*/ 34265 w 539"/>
                <a:gd name="T61" fmla="*/ 6795 h 573"/>
                <a:gd name="T62" fmla="*/ 29719 w 539"/>
                <a:gd name="T63" fmla="*/ 2265 h 573"/>
                <a:gd name="T64" fmla="*/ 25173 w 539"/>
                <a:gd name="T65" fmla="*/ 67 h 573"/>
                <a:gd name="T66" fmla="*/ 16013 w 539"/>
                <a:gd name="T67" fmla="*/ 67 h 5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8" name="Google Shape;165;p2"/>
            <p:cNvSpPr>
              <a:spLocks/>
            </p:cNvSpPr>
            <p:nvPr/>
          </p:nvSpPr>
          <p:spPr bwMode="auto">
            <a:xfrm>
              <a:off x="2942151" y="5795136"/>
              <a:ext cx="46114" cy="39760"/>
            </a:xfrm>
            <a:custGeom>
              <a:avLst/>
              <a:gdLst>
                <a:gd name="T0" fmla="*/ 35107 w 708"/>
                <a:gd name="T1" fmla="*/ 66 h 607"/>
                <a:gd name="T2" fmla="*/ 32892 w 708"/>
                <a:gd name="T3" fmla="*/ 2227 h 607"/>
                <a:gd name="T4" fmla="*/ 32892 w 708"/>
                <a:gd name="T5" fmla="*/ 6681 h 607"/>
                <a:gd name="T6" fmla="*/ 35107 w 708"/>
                <a:gd name="T7" fmla="*/ 13297 h 607"/>
                <a:gd name="T8" fmla="*/ 32892 w 708"/>
                <a:gd name="T9" fmla="*/ 22074 h 607"/>
                <a:gd name="T10" fmla="*/ 28528 w 708"/>
                <a:gd name="T11" fmla="*/ 26529 h 607"/>
                <a:gd name="T12" fmla="*/ 21950 w 708"/>
                <a:gd name="T13" fmla="*/ 30917 h 607"/>
                <a:gd name="T14" fmla="*/ 17521 w 708"/>
                <a:gd name="T15" fmla="*/ 30917 h 607"/>
                <a:gd name="T16" fmla="*/ 15371 w 708"/>
                <a:gd name="T17" fmla="*/ 28690 h 607"/>
                <a:gd name="T18" fmla="*/ 10942 w 708"/>
                <a:gd name="T19" fmla="*/ 22074 h 607"/>
                <a:gd name="T20" fmla="*/ 10942 w 708"/>
                <a:gd name="T21" fmla="*/ 17686 h 607"/>
                <a:gd name="T22" fmla="*/ 13157 w 708"/>
                <a:gd name="T23" fmla="*/ 11070 h 607"/>
                <a:gd name="T24" fmla="*/ 13157 w 708"/>
                <a:gd name="T25" fmla="*/ 8843 h 607"/>
                <a:gd name="T26" fmla="*/ 10942 w 708"/>
                <a:gd name="T27" fmla="*/ 6681 h 607"/>
                <a:gd name="T28" fmla="*/ 4364 w 708"/>
                <a:gd name="T29" fmla="*/ 8843 h 607"/>
                <a:gd name="T30" fmla="*/ 2215 w 708"/>
                <a:gd name="T31" fmla="*/ 13297 h 607"/>
                <a:gd name="T32" fmla="*/ 0 w 708"/>
                <a:gd name="T33" fmla="*/ 19913 h 607"/>
                <a:gd name="T34" fmla="*/ 0 w 708"/>
                <a:gd name="T35" fmla="*/ 24301 h 607"/>
                <a:gd name="T36" fmla="*/ 2215 w 708"/>
                <a:gd name="T37" fmla="*/ 30917 h 607"/>
                <a:gd name="T38" fmla="*/ 6578 w 708"/>
                <a:gd name="T39" fmla="*/ 35306 h 607"/>
                <a:gd name="T40" fmla="*/ 10942 w 708"/>
                <a:gd name="T41" fmla="*/ 39760 h 607"/>
                <a:gd name="T42" fmla="*/ 26314 w 708"/>
                <a:gd name="T43" fmla="*/ 39760 h 607"/>
                <a:gd name="T44" fmla="*/ 32892 w 708"/>
                <a:gd name="T45" fmla="*/ 37533 h 607"/>
                <a:gd name="T46" fmla="*/ 37256 w 708"/>
                <a:gd name="T47" fmla="*/ 33144 h 607"/>
                <a:gd name="T48" fmla="*/ 41685 w 708"/>
                <a:gd name="T49" fmla="*/ 28690 h 607"/>
                <a:gd name="T50" fmla="*/ 43899 w 708"/>
                <a:gd name="T51" fmla="*/ 22074 h 607"/>
                <a:gd name="T52" fmla="*/ 46049 w 708"/>
                <a:gd name="T53" fmla="*/ 13297 h 607"/>
                <a:gd name="T54" fmla="*/ 43899 w 708"/>
                <a:gd name="T55" fmla="*/ 6681 h 607"/>
                <a:gd name="T56" fmla="*/ 41685 w 708"/>
                <a:gd name="T57" fmla="*/ 66 h 607"/>
                <a:gd name="T58" fmla="*/ 35107 w 708"/>
                <a:gd name="T59" fmla="*/ 66 h 60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9" name="Google Shape;166;p2"/>
            <p:cNvSpPr>
              <a:spLocks/>
            </p:cNvSpPr>
            <p:nvPr/>
          </p:nvSpPr>
          <p:spPr bwMode="auto">
            <a:xfrm>
              <a:off x="3051870" y="5709255"/>
              <a:ext cx="154241" cy="152679"/>
            </a:xfrm>
            <a:custGeom>
              <a:avLst/>
              <a:gdLst>
                <a:gd name="T0" fmla="*/ 129685 w 2324"/>
                <a:gd name="T1" fmla="*/ 0 h 2290"/>
                <a:gd name="T2" fmla="*/ 129685 w 2324"/>
                <a:gd name="T3" fmla="*/ 2267 h 2290"/>
                <a:gd name="T4" fmla="*/ 129685 w 2324"/>
                <a:gd name="T5" fmla="*/ 6734 h 2290"/>
                <a:gd name="T6" fmla="*/ 96168 w 2324"/>
                <a:gd name="T7" fmla="*/ 9001 h 2290"/>
                <a:gd name="T8" fmla="*/ 62652 w 2324"/>
                <a:gd name="T9" fmla="*/ 11268 h 2290"/>
                <a:gd name="T10" fmla="*/ 33583 w 2324"/>
                <a:gd name="T11" fmla="*/ 13468 h 2290"/>
                <a:gd name="T12" fmla="*/ 17920 w 2324"/>
                <a:gd name="T13" fmla="*/ 15735 h 2290"/>
                <a:gd name="T14" fmla="*/ 11216 w 2324"/>
                <a:gd name="T15" fmla="*/ 20202 h 2290"/>
                <a:gd name="T16" fmla="*/ 6770 w 2324"/>
                <a:gd name="T17" fmla="*/ 24735 h 2290"/>
                <a:gd name="T18" fmla="*/ 17920 w 2324"/>
                <a:gd name="T19" fmla="*/ 26936 h 2290"/>
                <a:gd name="T20" fmla="*/ 29136 w 2324"/>
                <a:gd name="T21" fmla="*/ 26936 h 2290"/>
                <a:gd name="T22" fmla="*/ 53692 w 2324"/>
                <a:gd name="T23" fmla="*/ 24735 h 2290"/>
                <a:gd name="T24" fmla="*/ 91655 w 2324"/>
                <a:gd name="T25" fmla="*/ 22468 h 2290"/>
                <a:gd name="T26" fmla="*/ 129685 w 2324"/>
                <a:gd name="T27" fmla="*/ 20202 h 2290"/>
                <a:gd name="T28" fmla="*/ 131875 w 2324"/>
                <a:gd name="T29" fmla="*/ 40403 h 2290"/>
                <a:gd name="T30" fmla="*/ 134131 w 2324"/>
                <a:gd name="T31" fmla="*/ 62872 h 2290"/>
                <a:gd name="T32" fmla="*/ 138578 w 2324"/>
                <a:gd name="T33" fmla="*/ 92074 h 2290"/>
                <a:gd name="T34" fmla="*/ 140835 w 2324"/>
                <a:gd name="T35" fmla="*/ 105542 h 2290"/>
                <a:gd name="T36" fmla="*/ 143091 w 2324"/>
                <a:gd name="T37" fmla="*/ 121210 h 2290"/>
                <a:gd name="T38" fmla="*/ 82762 w 2324"/>
                <a:gd name="T39" fmla="*/ 127944 h 2290"/>
                <a:gd name="T40" fmla="*/ 53692 w 2324"/>
                <a:gd name="T41" fmla="*/ 132477 h 2290"/>
                <a:gd name="T42" fmla="*/ 26879 w 2324"/>
                <a:gd name="T43" fmla="*/ 141411 h 2290"/>
                <a:gd name="T44" fmla="*/ 20176 w 2324"/>
                <a:gd name="T45" fmla="*/ 112276 h 2290"/>
                <a:gd name="T46" fmla="*/ 15729 w 2324"/>
                <a:gd name="T47" fmla="*/ 83073 h 2290"/>
                <a:gd name="T48" fmla="*/ 13473 w 2324"/>
                <a:gd name="T49" fmla="*/ 53871 h 2290"/>
                <a:gd name="T50" fmla="*/ 11216 w 2324"/>
                <a:gd name="T51" fmla="*/ 38203 h 2290"/>
                <a:gd name="T52" fmla="*/ 4513 w 2324"/>
                <a:gd name="T53" fmla="*/ 24735 h 2290"/>
                <a:gd name="T54" fmla="*/ 66 w 2324"/>
                <a:gd name="T55" fmla="*/ 33669 h 2290"/>
                <a:gd name="T56" fmla="*/ 66 w 2324"/>
                <a:gd name="T57" fmla="*/ 42670 h 2290"/>
                <a:gd name="T58" fmla="*/ 66 w 2324"/>
                <a:gd name="T59" fmla="*/ 65139 h 2290"/>
                <a:gd name="T60" fmla="*/ 6770 w 2324"/>
                <a:gd name="T61" fmla="*/ 105542 h 2290"/>
                <a:gd name="T62" fmla="*/ 6770 w 2324"/>
                <a:gd name="T63" fmla="*/ 119010 h 2290"/>
                <a:gd name="T64" fmla="*/ 9026 w 2324"/>
                <a:gd name="T65" fmla="*/ 132477 h 2290"/>
                <a:gd name="T66" fmla="*/ 11216 w 2324"/>
                <a:gd name="T67" fmla="*/ 139211 h 2290"/>
                <a:gd name="T68" fmla="*/ 13473 w 2324"/>
                <a:gd name="T69" fmla="*/ 145945 h 2290"/>
                <a:gd name="T70" fmla="*/ 17920 w 2324"/>
                <a:gd name="T71" fmla="*/ 150412 h 2290"/>
                <a:gd name="T72" fmla="*/ 24623 w 2324"/>
                <a:gd name="T73" fmla="*/ 152679 h 2290"/>
                <a:gd name="T74" fmla="*/ 26879 w 2324"/>
                <a:gd name="T75" fmla="*/ 152679 h 2290"/>
                <a:gd name="T76" fmla="*/ 26879 w 2324"/>
                <a:gd name="T77" fmla="*/ 150412 h 2290"/>
                <a:gd name="T78" fmla="*/ 26879 w 2324"/>
                <a:gd name="T79" fmla="*/ 148145 h 2290"/>
                <a:gd name="T80" fmla="*/ 55949 w 2324"/>
                <a:gd name="T81" fmla="*/ 148145 h 2290"/>
                <a:gd name="T82" fmla="*/ 87209 w 2324"/>
                <a:gd name="T83" fmla="*/ 143678 h 2290"/>
                <a:gd name="T84" fmla="*/ 145281 w 2324"/>
                <a:gd name="T85" fmla="*/ 132477 h 2290"/>
                <a:gd name="T86" fmla="*/ 151984 w 2324"/>
                <a:gd name="T87" fmla="*/ 132477 h 2290"/>
                <a:gd name="T88" fmla="*/ 154241 w 2324"/>
                <a:gd name="T89" fmla="*/ 130211 h 2290"/>
                <a:gd name="T90" fmla="*/ 154241 w 2324"/>
                <a:gd name="T91" fmla="*/ 114476 h 2290"/>
                <a:gd name="T92" fmla="*/ 151984 w 2324"/>
                <a:gd name="T93" fmla="*/ 101008 h 2290"/>
                <a:gd name="T94" fmla="*/ 147538 w 2324"/>
                <a:gd name="T95" fmla="*/ 71872 h 2290"/>
                <a:gd name="T96" fmla="*/ 143091 w 2324"/>
                <a:gd name="T97" fmla="*/ 35936 h 2290"/>
                <a:gd name="T98" fmla="*/ 138578 w 2324"/>
                <a:gd name="T99" fmla="*/ 18001 h 2290"/>
                <a:gd name="T100" fmla="*/ 134131 w 2324"/>
                <a:gd name="T101" fmla="*/ 2267 h 2290"/>
                <a:gd name="T102" fmla="*/ 134131 w 2324"/>
                <a:gd name="T103" fmla="*/ 0 h 2290"/>
                <a:gd name="T104" fmla="*/ 129685 w 2324"/>
                <a:gd name="T105" fmla="*/ 0 h 2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0" name="Google Shape;167;p2"/>
            <p:cNvSpPr>
              <a:spLocks/>
            </p:cNvSpPr>
            <p:nvPr/>
          </p:nvSpPr>
          <p:spPr bwMode="auto">
            <a:xfrm>
              <a:off x="2946922" y="6110037"/>
              <a:ext cx="46113" cy="38170"/>
            </a:xfrm>
            <a:custGeom>
              <a:avLst/>
              <a:gdLst>
                <a:gd name="T0" fmla="*/ 32891 w 708"/>
                <a:gd name="T1" fmla="*/ 66 h 574"/>
                <a:gd name="T2" fmla="*/ 30742 w 708"/>
                <a:gd name="T3" fmla="*/ 2327 h 574"/>
                <a:gd name="T4" fmla="*/ 28528 w 708"/>
                <a:gd name="T5" fmla="*/ 6783 h 574"/>
                <a:gd name="T6" fmla="*/ 28528 w 708"/>
                <a:gd name="T7" fmla="*/ 13499 h 574"/>
                <a:gd name="T8" fmla="*/ 32891 w 708"/>
                <a:gd name="T9" fmla="*/ 22476 h 574"/>
                <a:gd name="T10" fmla="*/ 35106 w 708"/>
                <a:gd name="T11" fmla="*/ 24671 h 574"/>
                <a:gd name="T12" fmla="*/ 32891 w 708"/>
                <a:gd name="T13" fmla="*/ 24671 h 574"/>
                <a:gd name="T14" fmla="*/ 30742 w 708"/>
                <a:gd name="T15" fmla="*/ 22476 h 574"/>
                <a:gd name="T16" fmla="*/ 26313 w 708"/>
                <a:gd name="T17" fmla="*/ 17955 h 574"/>
                <a:gd name="T18" fmla="*/ 11007 w 708"/>
                <a:gd name="T19" fmla="*/ 4522 h 574"/>
                <a:gd name="T20" fmla="*/ 8793 w 708"/>
                <a:gd name="T21" fmla="*/ 2327 h 574"/>
                <a:gd name="T22" fmla="*/ 4429 w 708"/>
                <a:gd name="T23" fmla="*/ 2327 h 574"/>
                <a:gd name="T24" fmla="*/ 2214 w 708"/>
                <a:gd name="T25" fmla="*/ 4522 h 574"/>
                <a:gd name="T26" fmla="*/ 2214 w 708"/>
                <a:gd name="T27" fmla="*/ 6783 h 574"/>
                <a:gd name="T28" fmla="*/ 2214 w 708"/>
                <a:gd name="T29" fmla="*/ 9044 h 574"/>
                <a:gd name="T30" fmla="*/ 0 w 708"/>
                <a:gd name="T31" fmla="*/ 17955 h 574"/>
                <a:gd name="T32" fmla="*/ 2214 w 708"/>
                <a:gd name="T33" fmla="*/ 35909 h 574"/>
                <a:gd name="T34" fmla="*/ 4429 w 708"/>
                <a:gd name="T35" fmla="*/ 38104 h 574"/>
                <a:gd name="T36" fmla="*/ 11007 w 708"/>
                <a:gd name="T37" fmla="*/ 38104 h 574"/>
                <a:gd name="T38" fmla="*/ 13157 w 708"/>
                <a:gd name="T39" fmla="*/ 33648 h 574"/>
                <a:gd name="T40" fmla="*/ 13157 w 708"/>
                <a:gd name="T41" fmla="*/ 22476 h 574"/>
                <a:gd name="T42" fmla="*/ 24164 w 708"/>
                <a:gd name="T43" fmla="*/ 31387 h 574"/>
                <a:gd name="T44" fmla="*/ 30742 w 708"/>
                <a:gd name="T45" fmla="*/ 33648 h 574"/>
                <a:gd name="T46" fmla="*/ 35106 w 708"/>
                <a:gd name="T47" fmla="*/ 35909 h 574"/>
                <a:gd name="T48" fmla="*/ 39535 w 708"/>
                <a:gd name="T49" fmla="*/ 33648 h 574"/>
                <a:gd name="T50" fmla="*/ 43899 w 708"/>
                <a:gd name="T51" fmla="*/ 31387 h 574"/>
                <a:gd name="T52" fmla="*/ 46113 w 708"/>
                <a:gd name="T53" fmla="*/ 26932 h 574"/>
                <a:gd name="T54" fmla="*/ 46113 w 708"/>
                <a:gd name="T55" fmla="*/ 22476 h 574"/>
                <a:gd name="T56" fmla="*/ 41684 w 708"/>
                <a:gd name="T57" fmla="*/ 13499 h 574"/>
                <a:gd name="T58" fmla="*/ 39535 w 708"/>
                <a:gd name="T59" fmla="*/ 6783 h 574"/>
                <a:gd name="T60" fmla="*/ 39535 w 708"/>
                <a:gd name="T61" fmla="*/ 2327 h 574"/>
                <a:gd name="T62" fmla="*/ 35106 w 708"/>
                <a:gd name="T63" fmla="*/ 66 h 574"/>
                <a:gd name="T64" fmla="*/ 32891 w 708"/>
                <a:gd name="T65" fmla="*/ 66 h 5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1" name="Google Shape;168;p2"/>
            <p:cNvSpPr>
              <a:spLocks/>
            </p:cNvSpPr>
            <p:nvPr/>
          </p:nvSpPr>
          <p:spPr bwMode="auto">
            <a:xfrm>
              <a:off x="2943741" y="5887380"/>
              <a:ext cx="147881" cy="149498"/>
            </a:xfrm>
            <a:custGeom>
              <a:avLst/>
              <a:gdLst>
                <a:gd name="T0" fmla="*/ 127724 w 2223"/>
                <a:gd name="T1" fmla="*/ 11133 h 2256"/>
                <a:gd name="T2" fmla="*/ 129986 w 2223"/>
                <a:gd name="T3" fmla="*/ 35718 h 2256"/>
                <a:gd name="T4" fmla="*/ 132182 w 2223"/>
                <a:gd name="T5" fmla="*/ 60237 h 2256"/>
                <a:gd name="T6" fmla="*/ 134443 w 2223"/>
                <a:gd name="T7" fmla="*/ 91448 h 2256"/>
                <a:gd name="T8" fmla="*/ 136705 w 2223"/>
                <a:gd name="T9" fmla="*/ 122726 h 2256"/>
                <a:gd name="T10" fmla="*/ 105306 w 2223"/>
                <a:gd name="T11" fmla="*/ 122726 h 2256"/>
                <a:gd name="T12" fmla="*/ 73974 w 2223"/>
                <a:gd name="T13" fmla="*/ 127166 h 2256"/>
                <a:gd name="T14" fmla="*/ 49360 w 2223"/>
                <a:gd name="T15" fmla="*/ 131606 h 2256"/>
                <a:gd name="T16" fmla="*/ 38118 w 2223"/>
                <a:gd name="T17" fmla="*/ 133859 h 2256"/>
                <a:gd name="T18" fmla="*/ 26942 w 2223"/>
                <a:gd name="T19" fmla="*/ 138299 h 2256"/>
                <a:gd name="T20" fmla="*/ 22418 w 2223"/>
                <a:gd name="T21" fmla="*/ 109340 h 2256"/>
                <a:gd name="T22" fmla="*/ 15699 w 2223"/>
                <a:gd name="T23" fmla="*/ 78062 h 2256"/>
                <a:gd name="T24" fmla="*/ 13504 w 2223"/>
                <a:gd name="T25" fmla="*/ 53544 h 2256"/>
                <a:gd name="T26" fmla="*/ 8981 w 2223"/>
                <a:gd name="T27" fmla="*/ 29025 h 2256"/>
                <a:gd name="T28" fmla="*/ 69517 w 2223"/>
                <a:gd name="T29" fmla="*/ 22332 h 2256"/>
                <a:gd name="T30" fmla="*/ 127724 w 2223"/>
                <a:gd name="T31" fmla="*/ 11133 h 2256"/>
                <a:gd name="T32" fmla="*/ 127724 w 2223"/>
                <a:gd name="T33" fmla="*/ 0 h 2256"/>
                <a:gd name="T34" fmla="*/ 67255 w 2223"/>
                <a:gd name="T35" fmla="*/ 6693 h 2256"/>
                <a:gd name="T36" fmla="*/ 6785 w 2223"/>
                <a:gd name="T37" fmla="*/ 17826 h 2256"/>
                <a:gd name="T38" fmla="*/ 2262 w 2223"/>
                <a:gd name="T39" fmla="*/ 20079 h 2256"/>
                <a:gd name="T40" fmla="*/ 67 w 2223"/>
                <a:gd name="T41" fmla="*/ 22332 h 2256"/>
                <a:gd name="T42" fmla="*/ 67 w 2223"/>
                <a:gd name="T43" fmla="*/ 40158 h 2256"/>
                <a:gd name="T44" fmla="*/ 2262 w 2223"/>
                <a:gd name="T45" fmla="*/ 55797 h 2256"/>
                <a:gd name="T46" fmla="*/ 6785 w 2223"/>
                <a:gd name="T47" fmla="*/ 89261 h 2256"/>
                <a:gd name="T48" fmla="*/ 11242 w 2223"/>
                <a:gd name="T49" fmla="*/ 120473 h 2256"/>
                <a:gd name="T50" fmla="*/ 13504 w 2223"/>
                <a:gd name="T51" fmla="*/ 133859 h 2256"/>
                <a:gd name="T52" fmla="*/ 17961 w 2223"/>
                <a:gd name="T53" fmla="*/ 147245 h 2256"/>
                <a:gd name="T54" fmla="*/ 20223 w 2223"/>
                <a:gd name="T55" fmla="*/ 149498 h 2256"/>
                <a:gd name="T56" fmla="*/ 24680 w 2223"/>
                <a:gd name="T57" fmla="*/ 149498 h 2256"/>
                <a:gd name="T58" fmla="*/ 24680 w 2223"/>
                <a:gd name="T59" fmla="*/ 147245 h 2256"/>
                <a:gd name="T60" fmla="*/ 40380 w 2223"/>
                <a:gd name="T61" fmla="*/ 147245 h 2256"/>
                <a:gd name="T62" fmla="*/ 56079 w 2223"/>
                <a:gd name="T63" fmla="*/ 144992 h 2256"/>
                <a:gd name="T64" fmla="*/ 85150 w 2223"/>
                <a:gd name="T65" fmla="*/ 140552 h 2256"/>
                <a:gd name="T66" fmla="*/ 112025 w 2223"/>
                <a:gd name="T67" fmla="*/ 136112 h 2256"/>
                <a:gd name="T68" fmla="*/ 125463 w 2223"/>
                <a:gd name="T69" fmla="*/ 133859 h 2256"/>
                <a:gd name="T70" fmla="*/ 138900 w 2223"/>
                <a:gd name="T71" fmla="*/ 129419 h 2256"/>
                <a:gd name="T72" fmla="*/ 143424 w 2223"/>
                <a:gd name="T73" fmla="*/ 129419 h 2256"/>
                <a:gd name="T74" fmla="*/ 147881 w 2223"/>
                <a:gd name="T75" fmla="*/ 124913 h 2256"/>
                <a:gd name="T76" fmla="*/ 147881 w 2223"/>
                <a:gd name="T77" fmla="*/ 109340 h 2256"/>
                <a:gd name="T78" fmla="*/ 147881 w 2223"/>
                <a:gd name="T79" fmla="*/ 91448 h 2256"/>
                <a:gd name="T80" fmla="*/ 145619 w 2223"/>
                <a:gd name="T81" fmla="*/ 57983 h 2256"/>
                <a:gd name="T82" fmla="*/ 141162 w 2223"/>
                <a:gd name="T83" fmla="*/ 31212 h 2256"/>
                <a:gd name="T84" fmla="*/ 138900 w 2223"/>
                <a:gd name="T85" fmla="*/ 17826 h 2256"/>
                <a:gd name="T86" fmla="*/ 132182 w 2223"/>
                <a:gd name="T87" fmla="*/ 4440 h 2256"/>
                <a:gd name="T88" fmla="*/ 132182 w 2223"/>
                <a:gd name="T89" fmla="*/ 0 h 2256"/>
                <a:gd name="T90" fmla="*/ 127724 w 2223"/>
                <a:gd name="T91" fmla="*/ 0 h 22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2" name="Google Shape;169;p2"/>
            <p:cNvSpPr>
              <a:spLocks/>
            </p:cNvSpPr>
            <p:nvPr/>
          </p:nvSpPr>
          <p:spPr bwMode="auto">
            <a:xfrm>
              <a:off x="2999395" y="5943044"/>
              <a:ext cx="31802" cy="44531"/>
            </a:xfrm>
            <a:custGeom>
              <a:avLst/>
              <a:gdLst>
                <a:gd name="T0" fmla="*/ 18192 w 472"/>
                <a:gd name="T1" fmla="*/ 66 h 675"/>
                <a:gd name="T2" fmla="*/ 22706 w 472"/>
                <a:gd name="T3" fmla="*/ 11149 h 675"/>
                <a:gd name="T4" fmla="*/ 24997 w 472"/>
                <a:gd name="T5" fmla="*/ 22233 h 675"/>
                <a:gd name="T6" fmla="*/ 22706 w 472"/>
                <a:gd name="T7" fmla="*/ 26719 h 675"/>
                <a:gd name="T8" fmla="*/ 20483 w 472"/>
                <a:gd name="T9" fmla="*/ 31139 h 675"/>
                <a:gd name="T10" fmla="*/ 18192 w 472"/>
                <a:gd name="T11" fmla="*/ 35559 h 675"/>
                <a:gd name="T12" fmla="*/ 13678 w 472"/>
                <a:gd name="T13" fmla="*/ 35559 h 675"/>
                <a:gd name="T14" fmla="*/ 11387 w 472"/>
                <a:gd name="T15" fmla="*/ 31139 h 675"/>
                <a:gd name="T16" fmla="*/ 9096 w 472"/>
                <a:gd name="T17" fmla="*/ 26719 h 675"/>
                <a:gd name="T18" fmla="*/ 4582 w 472"/>
                <a:gd name="T19" fmla="*/ 24476 h 675"/>
                <a:gd name="T20" fmla="*/ 2291 w 472"/>
                <a:gd name="T21" fmla="*/ 24476 h 675"/>
                <a:gd name="T22" fmla="*/ 67 w 472"/>
                <a:gd name="T23" fmla="*/ 28896 h 675"/>
                <a:gd name="T24" fmla="*/ 67 w 472"/>
                <a:gd name="T25" fmla="*/ 31139 h 675"/>
                <a:gd name="T26" fmla="*/ 2291 w 472"/>
                <a:gd name="T27" fmla="*/ 35559 h 675"/>
                <a:gd name="T28" fmla="*/ 4582 w 472"/>
                <a:gd name="T29" fmla="*/ 40045 h 675"/>
                <a:gd name="T30" fmla="*/ 4582 w 472"/>
                <a:gd name="T31" fmla="*/ 42222 h 675"/>
                <a:gd name="T32" fmla="*/ 6872 w 472"/>
                <a:gd name="T33" fmla="*/ 44465 h 675"/>
                <a:gd name="T34" fmla="*/ 13678 w 472"/>
                <a:gd name="T35" fmla="*/ 44465 h 675"/>
                <a:gd name="T36" fmla="*/ 20483 w 472"/>
                <a:gd name="T37" fmla="*/ 42222 h 675"/>
                <a:gd name="T38" fmla="*/ 24997 w 472"/>
                <a:gd name="T39" fmla="*/ 37802 h 675"/>
                <a:gd name="T40" fmla="*/ 29511 w 472"/>
                <a:gd name="T41" fmla="*/ 33382 h 675"/>
                <a:gd name="T42" fmla="*/ 31802 w 472"/>
                <a:gd name="T43" fmla="*/ 24476 h 675"/>
                <a:gd name="T44" fmla="*/ 29511 w 472"/>
                <a:gd name="T45" fmla="*/ 15569 h 675"/>
                <a:gd name="T46" fmla="*/ 27288 w 472"/>
                <a:gd name="T47" fmla="*/ 6729 h 675"/>
                <a:gd name="T48" fmla="*/ 22706 w 472"/>
                <a:gd name="T49" fmla="*/ 66 h 675"/>
                <a:gd name="T50" fmla="*/ 18192 w 472"/>
                <a:gd name="T51" fmla="*/ 66 h 6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3" name="Google Shape;170;p2"/>
            <p:cNvSpPr>
              <a:spLocks/>
            </p:cNvSpPr>
            <p:nvPr/>
          </p:nvSpPr>
          <p:spPr bwMode="auto">
            <a:xfrm>
              <a:off x="2889677" y="6052782"/>
              <a:ext cx="152652" cy="146317"/>
            </a:xfrm>
            <a:custGeom>
              <a:avLst/>
              <a:gdLst>
                <a:gd name="T0" fmla="*/ 125666 w 2291"/>
                <a:gd name="T1" fmla="*/ 13361 h 2223"/>
                <a:gd name="T2" fmla="*/ 130197 w 2291"/>
                <a:gd name="T3" fmla="*/ 37715 h 2223"/>
                <a:gd name="T4" fmla="*/ 134662 w 2291"/>
                <a:gd name="T5" fmla="*/ 62068 h 2223"/>
                <a:gd name="T6" fmla="*/ 136927 w 2291"/>
                <a:gd name="T7" fmla="*/ 90897 h 2223"/>
                <a:gd name="T8" fmla="*/ 141391 w 2291"/>
                <a:gd name="T9" fmla="*/ 119726 h 2223"/>
                <a:gd name="T10" fmla="*/ 130197 w 2291"/>
                <a:gd name="T11" fmla="*/ 119726 h 2223"/>
                <a:gd name="T12" fmla="*/ 116738 w 2291"/>
                <a:gd name="T13" fmla="*/ 121898 h 2223"/>
                <a:gd name="T14" fmla="*/ 92018 w 2291"/>
                <a:gd name="T15" fmla="*/ 126374 h 2223"/>
                <a:gd name="T16" fmla="*/ 60634 w 2291"/>
                <a:gd name="T17" fmla="*/ 130784 h 2223"/>
                <a:gd name="T18" fmla="*/ 44909 w 2291"/>
                <a:gd name="T19" fmla="*/ 133021 h 2223"/>
                <a:gd name="T20" fmla="*/ 31450 w 2291"/>
                <a:gd name="T21" fmla="*/ 137431 h 2223"/>
                <a:gd name="T22" fmla="*/ 24720 w 2291"/>
                <a:gd name="T23" fmla="*/ 108602 h 2223"/>
                <a:gd name="T24" fmla="*/ 17990 w 2291"/>
                <a:gd name="T25" fmla="*/ 77601 h 2223"/>
                <a:gd name="T26" fmla="*/ 13526 w 2291"/>
                <a:gd name="T27" fmla="*/ 53248 h 2223"/>
                <a:gd name="T28" fmla="*/ 6796 w 2291"/>
                <a:gd name="T29" fmla="*/ 28829 h 2223"/>
                <a:gd name="T30" fmla="*/ 67364 w 2291"/>
                <a:gd name="T31" fmla="*/ 22181 h 2223"/>
                <a:gd name="T32" fmla="*/ 125666 w 2291"/>
                <a:gd name="T33" fmla="*/ 13361 h 2223"/>
                <a:gd name="T34" fmla="*/ 125666 w 2291"/>
                <a:gd name="T35" fmla="*/ 66 h 2223"/>
                <a:gd name="T36" fmla="*/ 65099 w 2291"/>
                <a:gd name="T37" fmla="*/ 8886 h 2223"/>
                <a:gd name="T38" fmla="*/ 4531 w 2291"/>
                <a:gd name="T39" fmla="*/ 17771 h 2223"/>
                <a:gd name="T40" fmla="*/ 67 w 2291"/>
                <a:gd name="T41" fmla="*/ 20009 h 2223"/>
                <a:gd name="T42" fmla="*/ 67 w 2291"/>
                <a:gd name="T43" fmla="*/ 24419 h 2223"/>
                <a:gd name="T44" fmla="*/ 67 w 2291"/>
                <a:gd name="T45" fmla="*/ 39953 h 2223"/>
                <a:gd name="T46" fmla="*/ 67 w 2291"/>
                <a:gd name="T47" fmla="*/ 53248 h 2223"/>
                <a:gd name="T48" fmla="*/ 4531 w 2291"/>
                <a:gd name="T49" fmla="*/ 79839 h 2223"/>
                <a:gd name="T50" fmla="*/ 11261 w 2291"/>
                <a:gd name="T51" fmla="*/ 113078 h 2223"/>
                <a:gd name="T52" fmla="*/ 15725 w 2291"/>
                <a:gd name="T53" fmla="*/ 128546 h 2223"/>
                <a:gd name="T54" fmla="*/ 22455 w 2291"/>
                <a:gd name="T55" fmla="*/ 144079 h 2223"/>
                <a:gd name="T56" fmla="*/ 26986 w 2291"/>
                <a:gd name="T57" fmla="*/ 146317 h 2223"/>
                <a:gd name="T58" fmla="*/ 44909 w 2291"/>
                <a:gd name="T59" fmla="*/ 146317 h 2223"/>
                <a:gd name="T60" fmla="*/ 58369 w 2291"/>
                <a:gd name="T61" fmla="*/ 144079 h 2223"/>
                <a:gd name="T62" fmla="*/ 85288 w 2291"/>
                <a:gd name="T63" fmla="*/ 139669 h 2223"/>
                <a:gd name="T64" fmla="*/ 116738 w 2291"/>
                <a:gd name="T65" fmla="*/ 137431 h 2223"/>
                <a:gd name="T66" fmla="*/ 130197 w 2291"/>
                <a:gd name="T67" fmla="*/ 135193 h 2223"/>
                <a:gd name="T68" fmla="*/ 145856 w 2291"/>
                <a:gd name="T69" fmla="*/ 130784 h 2223"/>
                <a:gd name="T70" fmla="*/ 152585 w 2291"/>
                <a:gd name="T71" fmla="*/ 130784 h 2223"/>
                <a:gd name="T72" fmla="*/ 152585 w 2291"/>
                <a:gd name="T73" fmla="*/ 128546 h 2223"/>
                <a:gd name="T74" fmla="*/ 152585 w 2291"/>
                <a:gd name="T75" fmla="*/ 113078 h 2223"/>
                <a:gd name="T76" fmla="*/ 152585 w 2291"/>
                <a:gd name="T77" fmla="*/ 97545 h 2223"/>
                <a:gd name="T78" fmla="*/ 148121 w 2291"/>
                <a:gd name="T79" fmla="*/ 68716 h 2223"/>
                <a:gd name="T80" fmla="*/ 141391 w 2291"/>
                <a:gd name="T81" fmla="*/ 35477 h 2223"/>
                <a:gd name="T82" fmla="*/ 136927 w 2291"/>
                <a:gd name="T83" fmla="*/ 20009 h 2223"/>
                <a:gd name="T84" fmla="*/ 132396 w 2291"/>
                <a:gd name="T85" fmla="*/ 4476 h 2223"/>
                <a:gd name="T86" fmla="*/ 130197 w 2291"/>
                <a:gd name="T87" fmla="*/ 2238 h 2223"/>
                <a:gd name="T88" fmla="*/ 125666 w 2291"/>
                <a:gd name="T89" fmla="*/ 66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4" name="Google Shape;171;p2"/>
            <p:cNvSpPr>
              <a:spLocks/>
            </p:cNvSpPr>
            <p:nvPr/>
          </p:nvSpPr>
          <p:spPr bwMode="auto">
            <a:xfrm>
              <a:off x="2678191" y="5989166"/>
              <a:ext cx="57244" cy="52483"/>
            </a:xfrm>
            <a:custGeom>
              <a:avLst/>
              <a:gdLst>
                <a:gd name="T0" fmla="*/ 24244 w 876"/>
                <a:gd name="T1" fmla="*/ 68 h 776"/>
                <a:gd name="T2" fmla="*/ 17644 w 876"/>
                <a:gd name="T3" fmla="*/ 2300 h 776"/>
                <a:gd name="T4" fmla="*/ 11044 w 876"/>
                <a:gd name="T5" fmla="*/ 4599 h 776"/>
                <a:gd name="T6" fmla="*/ 6600 w 876"/>
                <a:gd name="T7" fmla="*/ 9130 h 776"/>
                <a:gd name="T8" fmla="*/ 2222 w 876"/>
                <a:gd name="T9" fmla="*/ 15961 h 776"/>
                <a:gd name="T10" fmla="*/ 0 w 876"/>
                <a:gd name="T11" fmla="*/ 22792 h 776"/>
                <a:gd name="T12" fmla="*/ 0 w 876"/>
                <a:gd name="T13" fmla="*/ 31923 h 776"/>
                <a:gd name="T14" fmla="*/ 2222 w 876"/>
                <a:gd name="T15" fmla="*/ 36454 h 776"/>
                <a:gd name="T16" fmla="*/ 4444 w 876"/>
                <a:gd name="T17" fmla="*/ 41053 h 776"/>
                <a:gd name="T18" fmla="*/ 8822 w 876"/>
                <a:gd name="T19" fmla="*/ 45584 h 776"/>
                <a:gd name="T20" fmla="*/ 13200 w 876"/>
                <a:gd name="T21" fmla="*/ 50116 h 776"/>
                <a:gd name="T22" fmla="*/ 19800 w 876"/>
                <a:gd name="T23" fmla="*/ 52415 h 776"/>
                <a:gd name="T24" fmla="*/ 26400 w 876"/>
                <a:gd name="T25" fmla="*/ 52415 h 776"/>
                <a:gd name="T26" fmla="*/ 30844 w 876"/>
                <a:gd name="T27" fmla="*/ 50116 h 776"/>
                <a:gd name="T28" fmla="*/ 35222 w 876"/>
                <a:gd name="T29" fmla="*/ 47884 h 776"/>
                <a:gd name="T30" fmla="*/ 37444 w 876"/>
                <a:gd name="T31" fmla="*/ 50116 h 776"/>
                <a:gd name="T32" fmla="*/ 39600 w 876"/>
                <a:gd name="T33" fmla="*/ 52415 h 776"/>
                <a:gd name="T34" fmla="*/ 41822 w 876"/>
                <a:gd name="T35" fmla="*/ 52415 h 776"/>
                <a:gd name="T36" fmla="*/ 41822 w 876"/>
                <a:gd name="T37" fmla="*/ 50116 h 776"/>
                <a:gd name="T38" fmla="*/ 44044 w 876"/>
                <a:gd name="T39" fmla="*/ 47884 h 776"/>
                <a:gd name="T40" fmla="*/ 41822 w 876"/>
                <a:gd name="T41" fmla="*/ 41053 h 776"/>
                <a:gd name="T42" fmla="*/ 39600 w 876"/>
                <a:gd name="T43" fmla="*/ 34222 h 776"/>
                <a:gd name="T44" fmla="*/ 39600 w 876"/>
                <a:gd name="T45" fmla="*/ 31923 h 776"/>
                <a:gd name="T46" fmla="*/ 52800 w 876"/>
                <a:gd name="T47" fmla="*/ 29623 h 776"/>
                <a:gd name="T48" fmla="*/ 55022 w 876"/>
                <a:gd name="T49" fmla="*/ 27391 h 776"/>
                <a:gd name="T50" fmla="*/ 57244 w 876"/>
                <a:gd name="T51" fmla="*/ 22792 h 776"/>
                <a:gd name="T52" fmla="*/ 55022 w 876"/>
                <a:gd name="T53" fmla="*/ 20560 h 776"/>
                <a:gd name="T54" fmla="*/ 50644 w 876"/>
                <a:gd name="T55" fmla="*/ 18261 h 776"/>
                <a:gd name="T56" fmla="*/ 37444 w 876"/>
                <a:gd name="T57" fmla="*/ 20560 h 776"/>
                <a:gd name="T58" fmla="*/ 30844 w 876"/>
                <a:gd name="T59" fmla="*/ 22792 h 776"/>
                <a:gd name="T60" fmla="*/ 24244 w 876"/>
                <a:gd name="T61" fmla="*/ 25092 h 776"/>
                <a:gd name="T62" fmla="*/ 24244 w 876"/>
                <a:gd name="T63" fmla="*/ 27391 h 776"/>
                <a:gd name="T64" fmla="*/ 24244 w 876"/>
                <a:gd name="T65" fmla="*/ 29623 h 776"/>
                <a:gd name="T66" fmla="*/ 35222 w 876"/>
                <a:gd name="T67" fmla="*/ 31923 h 776"/>
                <a:gd name="T68" fmla="*/ 35222 w 876"/>
                <a:gd name="T69" fmla="*/ 34222 h 776"/>
                <a:gd name="T70" fmla="*/ 35222 w 876"/>
                <a:gd name="T71" fmla="*/ 36454 h 776"/>
                <a:gd name="T72" fmla="*/ 28622 w 876"/>
                <a:gd name="T73" fmla="*/ 38754 h 776"/>
                <a:gd name="T74" fmla="*/ 24244 w 876"/>
                <a:gd name="T75" fmla="*/ 41053 h 776"/>
                <a:gd name="T76" fmla="*/ 19800 w 876"/>
                <a:gd name="T77" fmla="*/ 38754 h 776"/>
                <a:gd name="T78" fmla="*/ 15422 w 876"/>
                <a:gd name="T79" fmla="*/ 36454 h 776"/>
                <a:gd name="T80" fmla="*/ 13200 w 876"/>
                <a:gd name="T81" fmla="*/ 34222 h 776"/>
                <a:gd name="T82" fmla="*/ 11044 w 876"/>
                <a:gd name="T83" fmla="*/ 27391 h 776"/>
                <a:gd name="T84" fmla="*/ 11044 w 876"/>
                <a:gd name="T85" fmla="*/ 22792 h 776"/>
                <a:gd name="T86" fmla="*/ 13200 w 876"/>
                <a:gd name="T87" fmla="*/ 18261 h 776"/>
                <a:gd name="T88" fmla="*/ 17644 w 876"/>
                <a:gd name="T89" fmla="*/ 13729 h 776"/>
                <a:gd name="T90" fmla="*/ 28622 w 876"/>
                <a:gd name="T91" fmla="*/ 9130 h 776"/>
                <a:gd name="T92" fmla="*/ 39600 w 876"/>
                <a:gd name="T93" fmla="*/ 6899 h 776"/>
                <a:gd name="T94" fmla="*/ 39600 w 876"/>
                <a:gd name="T95" fmla="*/ 4599 h 776"/>
                <a:gd name="T96" fmla="*/ 39600 w 876"/>
                <a:gd name="T97" fmla="*/ 2300 h 776"/>
                <a:gd name="T98" fmla="*/ 30844 w 876"/>
                <a:gd name="T99" fmla="*/ 68 h 776"/>
                <a:gd name="T100" fmla="*/ 24244 w 876"/>
                <a:gd name="T101" fmla="*/ 68 h 7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5" name="Google Shape;172;p2"/>
            <p:cNvSpPr>
              <a:spLocks/>
            </p:cNvSpPr>
            <p:nvPr/>
          </p:nvSpPr>
          <p:spPr bwMode="auto">
            <a:xfrm>
              <a:off x="2778369" y="5911235"/>
              <a:ext cx="159012" cy="149498"/>
            </a:xfrm>
            <a:custGeom>
              <a:avLst/>
              <a:gdLst>
                <a:gd name="T0" fmla="*/ 100754 w 2391"/>
                <a:gd name="T1" fmla="*/ 0 h 2257"/>
                <a:gd name="T2" fmla="*/ 71692 w 2391"/>
                <a:gd name="T3" fmla="*/ 6690 h 2257"/>
                <a:gd name="T4" fmla="*/ 40302 w 2391"/>
                <a:gd name="T5" fmla="*/ 15632 h 2257"/>
                <a:gd name="T6" fmla="*/ 6717 w 2391"/>
                <a:gd name="T7" fmla="*/ 24574 h 2257"/>
                <a:gd name="T8" fmla="*/ 4522 w 2391"/>
                <a:gd name="T9" fmla="*/ 17884 h 2257"/>
                <a:gd name="T10" fmla="*/ 0 w 2391"/>
                <a:gd name="T11" fmla="*/ 17884 h 2257"/>
                <a:gd name="T12" fmla="*/ 0 w 2391"/>
                <a:gd name="T13" fmla="*/ 20070 h 2257"/>
                <a:gd name="T14" fmla="*/ 0 w 2391"/>
                <a:gd name="T15" fmla="*/ 37954 h 2257"/>
                <a:gd name="T16" fmla="*/ 2261 w 2391"/>
                <a:gd name="T17" fmla="*/ 53520 h 2257"/>
                <a:gd name="T18" fmla="*/ 8978 w 2391"/>
                <a:gd name="T19" fmla="*/ 89222 h 2257"/>
                <a:gd name="T20" fmla="*/ 11239 w 2391"/>
                <a:gd name="T21" fmla="*/ 118234 h 2257"/>
                <a:gd name="T22" fmla="*/ 13434 w 2391"/>
                <a:gd name="T23" fmla="*/ 133800 h 2257"/>
                <a:gd name="T24" fmla="*/ 17956 w 2391"/>
                <a:gd name="T25" fmla="*/ 147246 h 2257"/>
                <a:gd name="T26" fmla="*/ 22412 w 2391"/>
                <a:gd name="T27" fmla="*/ 149432 h 2257"/>
                <a:gd name="T28" fmla="*/ 24673 w 2391"/>
                <a:gd name="T29" fmla="*/ 147246 h 2257"/>
                <a:gd name="T30" fmla="*/ 29129 w 2391"/>
                <a:gd name="T31" fmla="*/ 147246 h 2257"/>
                <a:gd name="T32" fmla="*/ 87320 w 2391"/>
                <a:gd name="T33" fmla="*/ 140556 h 2257"/>
                <a:gd name="T34" fmla="*/ 116449 w 2391"/>
                <a:gd name="T35" fmla="*/ 136052 h 2257"/>
                <a:gd name="T36" fmla="*/ 145578 w 2391"/>
                <a:gd name="T37" fmla="*/ 127110 h 2257"/>
                <a:gd name="T38" fmla="*/ 145578 w 2391"/>
                <a:gd name="T39" fmla="*/ 129362 h 2257"/>
                <a:gd name="T40" fmla="*/ 147773 w 2391"/>
                <a:gd name="T41" fmla="*/ 131614 h 2257"/>
                <a:gd name="T42" fmla="*/ 150034 w 2391"/>
                <a:gd name="T43" fmla="*/ 131614 h 2257"/>
                <a:gd name="T44" fmla="*/ 154490 w 2391"/>
                <a:gd name="T45" fmla="*/ 127110 h 2257"/>
                <a:gd name="T46" fmla="*/ 156751 w 2391"/>
                <a:gd name="T47" fmla="*/ 120420 h 2257"/>
                <a:gd name="T48" fmla="*/ 159012 w 2391"/>
                <a:gd name="T49" fmla="*/ 115982 h 2257"/>
                <a:gd name="T50" fmla="*/ 159012 w 2391"/>
                <a:gd name="T51" fmla="*/ 107040 h 2257"/>
                <a:gd name="T52" fmla="*/ 156751 w 2391"/>
                <a:gd name="T53" fmla="*/ 93660 h 2257"/>
                <a:gd name="T54" fmla="*/ 152295 w 2391"/>
                <a:gd name="T55" fmla="*/ 80280 h 2257"/>
                <a:gd name="T56" fmla="*/ 147773 w 2391"/>
                <a:gd name="T57" fmla="*/ 40140 h 2257"/>
                <a:gd name="T58" fmla="*/ 141056 w 2391"/>
                <a:gd name="T59" fmla="*/ 20070 h 2257"/>
                <a:gd name="T60" fmla="*/ 136600 w 2391"/>
                <a:gd name="T61" fmla="*/ 11194 h 2257"/>
                <a:gd name="T62" fmla="*/ 132144 w 2391"/>
                <a:gd name="T63" fmla="*/ 4504 h 2257"/>
                <a:gd name="T64" fmla="*/ 129883 w 2391"/>
                <a:gd name="T65" fmla="*/ 4504 h 2257"/>
                <a:gd name="T66" fmla="*/ 129883 w 2391"/>
                <a:gd name="T67" fmla="*/ 17884 h 2257"/>
                <a:gd name="T68" fmla="*/ 129883 w 2391"/>
                <a:gd name="T69" fmla="*/ 33450 h 2257"/>
                <a:gd name="T70" fmla="*/ 136600 w 2391"/>
                <a:gd name="T71" fmla="*/ 62462 h 2257"/>
                <a:gd name="T72" fmla="*/ 141056 w 2391"/>
                <a:gd name="T73" fmla="*/ 91474 h 2257"/>
                <a:gd name="T74" fmla="*/ 145578 w 2391"/>
                <a:gd name="T75" fmla="*/ 120420 h 2257"/>
                <a:gd name="T76" fmla="*/ 116449 w 2391"/>
                <a:gd name="T77" fmla="*/ 120420 h 2257"/>
                <a:gd name="T78" fmla="*/ 85126 w 2391"/>
                <a:gd name="T79" fmla="*/ 124924 h 2257"/>
                <a:gd name="T80" fmla="*/ 26868 w 2391"/>
                <a:gd name="T81" fmla="*/ 136052 h 2257"/>
                <a:gd name="T82" fmla="*/ 24673 w 2391"/>
                <a:gd name="T83" fmla="*/ 136052 h 2257"/>
                <a:gd name="T84" fmla="*/ 24673 w 2391"/>
                <a:gd name="T85" fmla="*/ 120420 h 2257"/>
                <a:gd name="T86" fmla="*/ 22412 w 2391"/>
                <a:gd name="T87" fmla="*/ 107040 h 2257"/>
                <a:gd name="T88" fmla="*/ 17956 w 2391"/>
                <a:gd name="T89" fmla="*/ 78094 h 2257"/>
                <a:gd name="T90" fmla="*/ 15695 w 2391"/>
                <a:gd name="T91" fmla="*/ 55772 h 2257"/>
                <a:gd name="T92" fmla="*/ 11239 w 2391"/>
                <a:gd name="T93" fmla="*/ 35702 h 2257"/>
                <a:gd name="T94" fmla="*/ 47019 w 2391"/>
                <a:gd name="T95" fmla="*/ 26760 h 2257"/>
                <a:gd name="T96" fmla="*/ 82864 w 2391"/>
                <a:gd name="T97" fmla="*/ 17884 h 2257"/>
                <a:gd name="T98" fmla="*/ 107471 w 2391"/>
                <a:gd name="T99" fmla="*/ 13380 h 2257"/>
                <a:gd name="T100" fmla="*/ 118710 w 2391"/>
                <a:gd name="T101" fmla="*/ 11194 h 2257"/>
                <a:gd name="T102" fmla="*/ 129883 w 2391"/>
                <a:gd name="T103" fmla="*/ 4504 h 2257"/>
                <a:gd name="T104" fmla="*/ 129883 w 2391"/>
                <a:gd name="T105" fmla="*/ 2252 h 2257"/>
                <a:gd name="T106" fmla="*/ 123166 w 2391"/>
                <a:gd name="T107" fmla="*/ 0 h 2257"/>
                <a:gd name="T108" fmla="*/ 100754 w 2391"/>
                <a:gd name="T109" fmla="*/ 0 h 22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6" name="Google Shape;173;p2"/>
            <p:cNvSpPr>
              <a:spLocks/>
            </p:cNvSpPr>
            <p:nvPr/>
          </p:nvSpPr>
          <p:spPr bwMode="auto">
            <a:xfrm>
              <a:off x="2848334" y="5970081"/>
              <a:ext cx="41343" cy="41351"/>
            </a:xfrm>
            <a:custGeom>
              <a:avLst/>
              <a:gdLst>
                <a:gd name="T0" fmla="*/ 30426 w 640"/>
                <a:gd name="T1" fmla="*/ 65 h 641"/>
                <a:gd name="T2" fmla="*/ 28294 w 640"/>
                <a:gd name="T3" fmla="*/ 2193 h 641"/>
                <a:gd name="T4" fmla="*/ 26098 w 640"/>
                <a:gd name="T5" fmla="*/ 4387 h 641"/>
                <a:gd name="T6" fmla="*/ 23901 w 640"/>
                <a:gd name="T7" fmla="*/ 6580 h 641"/>
                <a:gd name="T8" fmla="*/ 23901 w 640"/>
                <a:gd name="T9" fmla="*/ 15224 h 641"/>
                <a:gd name="T10" fmla="*/ 23901 w 640"/>
                <a:gd name="T11" fmla="*/ 17418 h 641"/>
                <a:gd name="T12" fmla="*/ 8721 w 640"/>
                <a:gd name="T13" fmla="*/ 21740 h 641"/>
                <a:gd name="T14" fmla="*/ 6524 w 640"/>
                <a:gd name="T15" fmla="*/ 13096 h 641"/>
                <a:gd name="T16" fmla="*/ 6524 w 640"/>
                <a:gd name="T17" fmla="*/ 10902 h 641"/>
                <a:gd name="T18" fmla="*/ 4328 w 640"/>
                <a:gd name="T19" fmla="*/ 10902 h 641"/>
                <a:gd name="T20" fmla="*/ 0 w 640"/>
                <a:gd name="T21" fmla="*/ 13096 h 641"/>
                <a:gd name="T22" fmla="*/ 0 w 640"/>
                <a:gd name="T23" fmla="*/ 23933 h 641"/>
                <a:gd name="T24" fmla="*/ 0 w 640"/>
                <a:gd name="T25" fmla="*/ 26127 h 641"/>
                <a:gd name="T26" fmla="*/ 2196 w 640"/>
                <a:gd name="T27" fmla="*/ 28255 h 641"/>
                <a:gd name="T28" fmla="*/ 4328 w 640"/>
                <a:gd name="T29" fmla="*/ 39158 h 641"/>
                <a:gd name="T30" fmla="*/ 8721 w 640"/>
                <a:gd name="T31" fmla="*/ 41286 h 641"/>
                <a:gd name="T32" fmla="*/ 10853 w 640"/>
                <a:gd name="T33" fmla="*/ 41286 h 641"/>
                <a:gd name="T34" fmla="*/ 13049 w 640"/>
                <a:gd name="T35" fmla="*/ 39158 h 641"/>
                <a:gd name="T36" fmla="*/ 13049 w 640"/>
                <a:gd name="T37" fmla="*/ 34771 h 641"/>
                <a:gd name="T38" fmla="*/ 10853 w 640"/>
                <a:gd name="T39" fmla="*/ 30449 h 641"/>
                <a:gd name="T40" fmla="*/ 26098 w 640"/>
                <a:gd name="T41" fmla="*/ 28255 h 641"/>
                <a:gd name="T42" fmla="*/ 28294 w 640"/>
                <a:gd name="T43" fmla="*/ 34771 h 641"/>
                <a:gd name="T44" fmla="*/ 32622 w 640"/>
                <a:gd name="T45" fmla="*/ 41286 h 641"/>
                <a:gd name="T46" fmla="*/ 34819 w 640"/>
                <a:gd name="T47" fmla="*/ 41286 h 641"/>
                <a:gd name="T48" fmla="*/ 36950 w 640"/>
                <a:gd name="T49" fmla="*/ 39158 h 641"/>
                <a:gd name="T50" fmla="*/ 36950 w 640"/>
                <a:gd name="T51" fmla="*/ 32642 h 641"/>
                <a:gd name="T52" fmla="*/ 34819 w 640"/>
                <a:gd name="T53" fmla="*/ 23933 h 641"/>
                <a:gd name="T54" fmla="*/ 41343 w 640"/>
                <a:gd name="T55" fmla="*/ 21740 h 641"/>
                <a:gd name="T56" fmla="*/ 41343 w 640"/>
                <a:gd name="T57" fmla="*/ 17418 h 641"/>
                <a:gd name="T58" fmla="*/ 41343 w 640"/>
                <a:gd name="T59" fmla="*/ 15224 h 641"/>
                <a:gd name="T60" fmla="*/ 41343 w 640"/>
                <a:gd name="T61" fmla="*/ 13096 h 641"/>
                <a:gd name="T62" fmla="*/ 36950 w 640"/>
                <a:gd name="T63" fmla="*/ 13096 h 641"/>
                <a:gd name="T64" fmla="*/ 32622 w 640"/>
                <a:gd name="T65" fmla="*/ 15224 h 641"/>
                <a:gd name="T66" fmla="*/ 32622 w 640"/>
                <a:gd name="T67" fmla="*/ 10902 h 641"/>
                <a:gd name="T68" fmla="*/ 32622 w 640"/>
                <a:gd name="T69" fmla="*/ 6580 h 641"/>
                <a:gd name="T70" fmla="*/ 34819 w 640"/>
                <a:gd name="T71" fmla="*/ 2193 h 641"/>
                <a:gd name="T72" fmla="*/ 32622 w 640"/>
                <a:gd name="T73" fmla="*/ 2193 h 641"/>
                <a:gd name="T74" fmla="*/ 30426 w 640"/>
                <a:gd name="T75" fmla="*/ 65 h 6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7" name="Google Shape;174;p2"/>
            <p:cNvSpPr>
              <a:spLocks/>
            </p:cNvSpPr>
            <p:nvPr/>
          </p:nvSpPr>
          <p:spPr bwMode="auto">
            <a:xfrm>
              <a:off x="3218832" y="6005070"/>
              <a:ext cx="146291" cy="147907"/>
            </a:xfrm>
            <a:custGeom>
              <a:avLst/>
              <a:gdLst>
                <a:gd name="T0" fmla="*/ 121508 w 2190"/>
                <a:gd name="T1" fmla="*/ 0 h 2223"/>
                <a:gd name="T2" fmla="*/ 87775 w 2190"/>
                <a:gd name="T3" fmla="*/ 4524 h 2223"/>
                <a:gd name="T4" fmla="*/ 51770 w 2190"/>
                <a:gd name="T5" fmla="*/ 11244 h 2223"/>
                <a:gd name="T6" fmla="*/ 24783 w 2190"/>
                <a:gd name="T7" fmla="*/ 13440 h 2223"/>
                <a:gd name="T8" fmla="*/ 11289 w 2190"/>
                <a:gd name="T9" fmla="*/ 15702 h 2223"/>
                <a:gd name="T10" fmla="*/ 67 w 2190"/>
                <a:gd name="T11" fmla="*/ 20160 h 2223"/>
                <a:gd name="T12" fmla="*/ 11289 w 2190"/>
                <a:gd name="T13" fmla="*/ 26880 h 2223"/>
                <a:gd name="T14" fmla="*/ 22578 w 2190"/>
                <a:gd name="T15" fmla="*/ 26880 h 2223"/>
                <a:gd name="T16" fmla="*/ 45023 w 2190"/>
                <a:gd name="T17" fmla="*/ 24684 h 2223"/>
                <a:gd name="T18" fmla="*/ 81028 w 2190"/>
                <a:gd name="T19" fmla="*/ 20160 h 2223"/>
                <a:gd name="T20" fmla="*/ 117033 w 2190"/>
                <a:gd name="T21" fmla="*/ 13440 h 2223"/>
                <a:gd name="T22" fmla="*/ 117033 w 2190"/>
                <a:gd name="T23" fmla="*/ 24684 h 2223"/>
                <a:gd name="T24" fmla="*/ 119237 w 2190"/>
                <a:gd name="T25" fmla="*/ 38124 h 2223"/>
                <a:gd name="T26" fmla="*/ 123780 w 2190"/>
                <a:gd name="T27" fmla="*/ 62742 h 2223"/>
                <a:gd name="T28" fmla="*/ 128255 w 2190"/>
                <a:gd name="T29" fmla="*/ 91885 h 2223"/>
                <a:gd name="T30" fmla="*/ 130526 w 2190"/>
                <a:gd name="T31" fmla="*/ 107587 h 2223"/>
                <a:gd name="T32" fmla="*/ 135002 w 2190"/>
                <a:gd name="T33" fmla="*/ 123223 h 2223"/>
                <a:gd name="T34" fmla="*/ 67534 w 2190"/>
                <a:gd name="T35" fmla="*/ 129943 h 2223"/>
                <a:gd name="T36" fmla="*/ 45023 w 2190"/>
                <a:gd name="T37" fmla="*/ 132205 h 2223"/>
                <a:gd name="T38" fmla="*/ 33801 w 2190"/>
                <a:gd name="T39" fmla="*/ 136663 h 2223"/>
                <a:gd name="T40" fmla="*/ 24783 w 2190"/>
                <a:gd name="T41" fmla="*/ 143383 h 2223"/>
                <a:gd name="T42" fmla="*/ 36072 w 2190"/>
                <a:gd name="T43" fmla="*/ 147907 h 2223"/>
                <a:gd name="T44" fmla="*/ 47294 w 2190"/>
                <a:gd name="T45" fmla="*/ 147907 h 2223"/>
                <a:gd name="T46" fmla="*/ 69806 w 2190"/>
                <a:gd name="T47" fmla="*/ 143383 h 2223"/>
                <a:gd name="T48" fmla="*/ 141749 w 2190"/>
                <a:gd name="T49" fmla="*/ 134467 h 2223"/>
                <a:gd name="T50" fmla="*/ 146224 w 2190"/>
                <a:gd name="T51" fmla="*/ 132205 h 2223"/>
                <a:gd name="T52" fmla="*/ 146224 w 2190"/>
                <a:gd name="T53" fmla="*/ 129943 h 2223"/>
                <a:gd name="T54" fmla="*/ 146224 w 2190"/>
                <a:gd name="T55" fmla="*/ 125485 h 2223"/>
                <a:gd name="T56" fmla="*/ 144020 w 2190"/>
                <a:gd name="T57" fmla="*/ 123223 h 2223"/>
                <a:gd name="T58" fmla="*/ 144020 w 2190"/>
                <a:gd name="T59" fmla="*/ 107587 h 2223"/>
                <a:gd name="T60" fmla="*/ 141749 w 2190"/>
                <a:gd name="T61" fmla="*/ 91885 h 2223"/>
                <a:gd name="T62" fmla="*/ 137273 w 2190"/>
                <a:gd name="T63" fmla="*/ 60547 h 2223"/>
                <a:gd name="T64" fmla="*/ 132731 w 2190"/>
                <a:gd name="T65" fmla="*/ 35862 h 2223"/>
                <a:gd name="T66" fmla="*/ 130526 w 2190"/>
                <a:gd name="T67" fmla="*/ 22422 h 2223"/>
                <a:gd name="T68" fmla="*/ 125984 w 2190"/>
                <a:gd name="T69" fmla="*/ 11244 h 2223"/>
                <a:gd name="T70" fmla="*/ 128255 w 2190"/>
                <a:gd name="T71" fmla="*/ 6720 h 2223"/>
                <a:gd name="T72" fmla="*/ 128255 w 2190"/>
                <a:gd name="T73" fmla="*/ 4524 h 2223"/>
                <a:gd name="T74" fmla="*/ 125984 w 2190"/>
                <a:gd name="T75" fmla="*/ 2262 h 2223"/>
                <a:gd name="T76" fmla="*/ 121508 w 2190"/>
                <a:gd name="T77" fmla="*/ 0 h 22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8" name="Google Shape;175;p2"/>
            <p:cNvSpPr>
              <a:spLocks/>
            </p:cNvSpPr>
            <p:nvPr/>
          </p:nvSpPr>
          <p:spPr bwMode="auto">
            <a:xfrm>
              <a:off x="3261766" y="5834896"/>
              <a:ext cx="154241" cy="157451"/>
            </a:xfrm>
            <a:custGeom>
              <a:avLst/>
              <a:gdLst>
                <a:gd name="T0" fmla="*/ 127428 w 2324"/>
                <a:gd name="T1" fmla="*/ 67 h 2358"/>
                <a:gd name="T2" fmla="*/ 127428 w 2324"/>
                <a:gd name="T3" fmla="*/ 2270 h 2358"/>
                <a:gd name="T4" fmla="*/ 127428 w 2324"/>
                <a:gd name="T5" fmla="*/ 6811 h 2358"/>
                <a:gd name="T6" fmla="*/ 107318 w 2324"/>
                <a:gd name="T7" fmla="*/ 6811 h 2358"/>
                <a:gd name="T8" fmla="*/ 87209 w 2324"/>
                <a:gd name="T9" fmla="*/ 9014 h 2358"/>
                <a:gd name="T10" fmla="*/ 46989 w 2324"/>
                <a:gd name="T11" fmla="*/ 18029 h 2358"/>
                <a:gd name="T12" fmla="*/ 24623 w 2324"/>
                <a:gd name="T13" fmla="*/ 20299 h 2358"/>
                <a:gd name="T14" fmla="*/ 11216 w 2324"/>
                <a:gd name="T15" fmla="*/ 22503 h 2358"/>
                <a:gd name="T16" fmla="*/ 6770 w 2324"/>
                <a:gd name="T17" fmla="*/ 24773 h 2358"/>
                <a:gd name="T18" fmla="*/ 4513 w 2324"/>
                <a:gd name="T19" fmla="*/ 27043 h 2358"/>
                <a:gd name="T20" fmla="*/ 4513 w 2324"/>
                <a:gd name="T21" fmla="*/ 29247 h 2358"/>
                <a:gd name="T22" fmla="*/ 2257 w 2324"/>
                <a:gd name="T23" fmla="*/ 27043 h 2358"/>
                <a:gd name="T24" fmla="*/ 66 w 2324"/>
                <a:gd name="T25" fmla="*/ 27043 h 2358"/>
                <a:gd name="T26" fmla="*/ 66 w 2324"/>
                <a:gd name="T27" fmla="*/ 40531 h 2358"/>
                <a:gd name="T28" fmla="*/ 66 w 2324"/>
                <a:gd name="T29" fmla="*/ 56223 h 2358"/>
                <a:gd name="T30" fmla="*/ 6770 w 2324"/>
                <a:gd name="T31" fmla="*/ 85470 h 2358"/>
                <a:gd name="T32" fmla="*/ 15663 w 2324"/>
                <a:gd name="T33" fmla="*/ 152910 h 2358"/>
                <a:gd name="T34" fmla="*/ 17920 w 2324"/>
                <a:gd name="T35" fmla="*/ 155181 h 2358"/>
                <a:gd name="T36" fmla="*/ 22366 w 2324"/>
                <a:gd name="T37" fmla="*/ 157384 h 2358"/>
                <a:gd name="T38" fmla="*/ 24623 w 2324"/>
                <a:gd name="T39" fmla="*/ 155181 h 2358"/>
                <a:gd name="T40" fmla="*/ 26879 w 2324"/>
                <a:gd name="T41" fmla="*/ 152910 h 2358"/>
                <a:gd name="T42" fmla="*/ 42476 w 2324"/>
                <a:gd name="T43" fmla="*/ 152910 h 2358"/>
                <a:gd name="T44" fmla="*/ 60396 w 2324"/>
                <a:gd name="T45" fmla="*/ 150640 h 2358"/>
                <a:gd name="T46" fmla="*/ 91655 w 2324"/>
                <a:gd name="T47" fmla="*/ 146166 h 2358"/>
                <a:gd name="T48" fmla="*/ 118468 w 2324"/>
                <a:gd name="T49" fmla="*/ 141693 h 2358"/>
                <a:gd name="T50" fmla="*/ 134131 w 2324"/>
                <a:gd name="T51" fmla="*/ 139422 h 2358"/>
                <a:gd name="T52" fmla="*/ 138578 w 2324"/>
                <a:gd name="T53" fmla="*/ 134948 h 2358"/>
                <a:gd name="T54" fmla="*/ 143025 w 2324"/>
                <a:gd name="T55" fmla="*/ 130408 h 2358"/>
                <a:gd name="T56" fmla="*/ 136321 w 2324"/>
                <a:gd name="T57" fmla="*/ 125934 h 2358"/>
                <a:gd name="T58" fmla="*/ 111765 w 2324"/>
                <a:gd name="T59" fmla="*/ 125934 h 2358"/>
                <a:gd name="T60" fmla="*/ 80505 w 2324"/>
                <a:gd name="T61" fmla="*/ 132678 h 2358"/>
                <a:gd name="T62" fmla="*/ 53692 w 2324"/>
                <a:gd name="T63" fmla="*/ 134948 h 2358"/>
                <a:gd name="T64" fmla="*/ 40286 w 2324"/>
                <a:gd name="T65" fmla="*/ 137152 h 2358"/>
                <a:gd name="T66" fmla="*/ 26879 w 2324"/>
                <a:gd name="T67" fmla="*/ 141693 h 2358"/>
                <a:gd name="T68" fmla="*/ 15663 w 2324"/>
                <a:gd name="T69" fmla="*/ 74252 h 2358"/>
                <a:gd name="T70" fmla="*/ 13473 w 2324"/>
                <a:gd name="T71" fmla="*/ 54019 h 2358"/>
                <a:gd name="T72" fmla="*/ 6770 w 2324"/>
                <a:gd name="T73" fmla="*/ 35991 h 2358"/>
                <a:gd name="T74" fmla="*/ 13473 w 2324"/>
                <a:gd name="T75" fmla="*/ 35991 h 2358"/>
                <a:gd name="T76" fmla="*/ 13473 w 2324"/>
                <a:gd name="T77" fmla="*/ 31517 h 2358"/>
                <a:gd name="T78" fmla="*/ 75992 w 2324"/>
                <a:gd name="T79" fmla="*/ 24773 h 2358"/>
                <a:gd name="T80" fmla="*/ 102805 w 2324"/>
                <a:gd name="T81" fmla="*/ 20299 h 2358"/>
                <a:gd name="T82" fmla="*/ 127428 w 2324"/>
                <a:gd name="T83" fmla="*/ 13555 h 2358"/>
                <a:gd name="T84" fmla="*/ 131875 w 2324"/>
                <a:gd name="T85" fmla="*/ 35991 h 2358"/>
                <a:gd name="T86" fmla="*/ 136321 w 2324"/>
                <a:gd name="T87" fmla="*/ 60764 h 2358"/>
                <a:gd name="T88" fmla="*/ 138578 w 2324"/>
                <a:gd name="T89" fmla="*/ 96687 h 2358"/>
                <a:gd name="T90" fmla="*/ 140835 w 2324"/>
                <a:gd name="T91" fmla="*/ 112446 h 2358"/>
                <a:gd name="T92" fmla="*/ 143025 w 2324"/>
                <a:gd name="T93" fmla="*/ 130408 h 2358"/>
                <a:gd name="T94" fmla="*/ 145281 w 2324"/>
                <a:gd name="T95" fmla="*/ 132678 h 2358"/>
                <a:gd name="T96" fmla="*/ 147538 w 2324"/>
                <a:gd name="T97" fmla="*/ 134948 h 2358"/>
                <a:gd name="T98" fmla="*/ 151984 w 2324"/>
                <a:gd name="T99" fmla="*/ 132678 h 2358"/>
                <a:gd name="T100" fmla="*/ 154241 w 2324"/>
                <a:gd name="T101" fmla="*/ 130408 h 2358"/>
                <a:gd name="T102" fmla="*/ 154241 w 2324"/>
                <a:gd name="T103" fmla="*/ 112446 h 2358"/>
                <a:gd name="T104" fmla="*/ 154241 w 2324"/>
                <a:gd name="T105" fmla="*/ 94484 h 2358"/>
                <a:gd name="T106" fmla="*/ 147538 w 2324"/>
                <a:gd name="T107" fmla="*/ 58493 h 2358"/>
                <a:gd name="T108" fmla="*/ 143025 w 2324"/>
                <a:gd name="T109" fmla="*/ 29247 h 2358"/>
                <a:gd name="T110" fmla="*/ 138578 w 2324"/>
                <a:gd name="T111" fmla="*/ 15758 h 2358"/>
                <a:gd name="T112" fmla="*/ 134131 w 2324"/>
                <a:gd name="T113" fmla="*/ 67 h 2358"/>
                <a:gd name="T114" fmla="*/ 127428 w 2324"/>
                <a:gd name="T115" fmla="*/ 67 h 23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9" name="Google Shape;176;p2"/>
            <p:cNvSpPr>
              <a:spLocks/>
            </p:cNvSpPr>
            <p:nvPr/>
          </p:nvSpPr>
          <p:spPr bwMode="auto">
            <a:xfrm>
              <a:off x="3328551" y="5895331"/>
              <a:ext cx="42933" cy="49303"/>
            </a:xfrm>
            <a:custGeom>
              <a:avLst/>
              <a:gdLst>
                <a:gd name="T0" fmla="*/ 9042 w 641"/>
                <a:gd name="T1" fmla="*/ 66 h 742"/>
                <a:gd name="T2" fmla="*/ 4555 w 641"/>
                <a:gd name="T3" fmla="*/ 4518 h 742"/>
                <a:gd name="T4" fmla="*/ 2277 w 641"/>
                <a:gd name="T5" fmla="*/ 8970 h 742"/>
                <a:gd name="T6" fmla="*/ 67 w 641"/>
                <a:gd name="T7" fmla="*/ 20200 h 742"/>
                <a:gd name="T8" fmla="*/ 67 w 641"/>
                <a:gd name="T9" fmla="*/ 33622 h 742"/>
                <a:gd name="T10" fmla="*/ 2277 w 641"/>
                <a:gd name="T11" fmla="*/ 44785 h 742"/>
                <a:gd name="T12" fmla="*/ 4555 w 641"/>
                <a:gd name="T13" fmla="*/ 49237 h 742"/>
                <a:gd name="T14" fmla="*/ 9042 w 641"/>
                <a:gd name="T15" fmla="*/ 49237 h 742"/>
                <a:gd name="T16" fmla="*/ 27126 w 641"/>
                <a:gd name="T17" fmla="*/ 47044 h 742"/>
                <a:gd name="T18" fmla="*/ 33891 w 641"/>
                <a:gd name="T19" fmla="*/ 42525 h 742"/>
                <a:gd name="T20" fmla="*/ 40656 w 641"/>
                <a:gd name="T21" fmla="*/ 38074 h 742"/>
                <a:gd name="T22" fmla="*/ 42866 w 641"/>
                <a:gd name="T23" fmla="*/ 33622 h 742"/>
                <a:gd name="T24" fmla="*/ 40656 w 641"/>
                <a:gd name="T25" fmla="*/ 31363 h 742"/>
                <a:gd name="T26" fmla="*/ 27126 w 641"/>
                <a:gd name="T27" fmla="*/ 31363 h 742"/>
                <a:gd name="T28" fmla="*/ 13597 w 641"/>
                <a:gd name="T29" fmla="*/ 35814 h 742"/>
                <a:gd name="T30" fmla="*/ 13597 w 641"/>
                <a:gd name="T31" fmla="*/ 17940 h 742"/>
                <a:gd name="T32" fmla="*/ 13597 w 641"/>
                <a:gd name="T33" fmla="*/ 8970 h 742"/>
                <a:gd name="T34" fmla="*/ 13597 w 641"/>
                <a:gd name="T35" fmla="*/ 4518 h 742"/>
                <a:gd name="T36" fmla="*/ 11319 w 641"/>
                <a:gd name="T37" fmla="*/ 66 h 742"/>
                <a:gd name="T38" fmla="*/ 9042 w 641"/>
                <a:gd name="T39" fmla="*/ 66 h 7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0" name="Google Shape;177;p2"/>
            <p:cNvSpPr>
              <a:spLocks/>
            </p:cNvSpPr>
            <p:nvPr/>
          </p:nvSpPr>
          <p:spPr bwMode="auto">
            <a:xfrm>
              <a:off x="3209291" y="5707664"/>
              <a:ext cx="30213" cy="133594"/>
            </a:xfrm>
            <a:custGeom>
              <a:avLst/>
              <a:gdLst>
                <a:gd name="T0" fmla="*/ 2345 w 438"/>
                <a:gd name="T1" fmla="*/ 66 h 2021"/>
                <a:gd name="T2" fmla="*/ 0 w 438"/>
                <a:gd name="T3" fmla="*/ 2247 h 2021"/>
                <a:gd name="T4" fmla="*/ 0 w 438"/>
                <a:gd name="T5" fmla="*/ 17848 h 2021"/>
                <a:gd name="T6" fmla="*/ 0 w 438"/>
                <a:gd name="T7" fmla="*/ 33448 h 2021"/>
                <a:gd name="T8" fmla="*/ 6967 w 438"/>
                <a:gd name="T9" fmla="*/ 62335 h 2021"/>
                <a:gd name="T10" fmla="*/ 11658 w 438"/>
                <a:gd name="T11" fmla="*/ 97965 h 2021"/>
                <a:gd name="T12" fmla="*/ 16279 w 438"/>
                <a:gd name="T13" fmla="*/ 113565 h 2021"/>
                <a:gd name="T14" fmla="*/ 23246 w 438"/>
                <a:gd name="T15" fmla="*/ 131347 h 2021"/>
                <a:gd name="T16" fmla="*/ 25591 w 438"/>
                <a:gd name="T17" fmla="*/ 133594 h 2021"/>
                <a:gd name="T18" fmla="*/ 27868 w 438"/>
                <a:gd name="T19" fmla="*/ 133594 h 2021"/>
                <a:gd name="T20" fmla="*/ 30213 w 438"/>
                <a:gd name="T21" fmla="*/ 131347 h 2021"/>
                <a:gd name="T22" fmla="*/ 30213 w 438"/>
                <a:gd name="T23" fmla="*/ 129099 h 2021"/>
                <a:gd name="T24" fmla="*/ 30213 w 438"/>
                <a:gd name="T25" fmla="*/ 111317 h 2021"/>
                <a:gd name="T26" fmla="*/ 25591 w 438"/>
                <a:gd name="T27" fmla="*/ 93536 h 2021"/>
                <a:gd name="T28" fmla="*/ 18624 w 438"/>
                <a:gd name="T29" fmla="*/ 60154 h 2021"/>
                <a:gd name="T30" fmla="*/ 13934 w 438"/>
                <a:gd name="T31" fmla="*/ 31201 h 2021"/>
                <a:gd name="T32" fmla="*/ 11658 w 438"/>
                <a:gd name="T33" fmla="*/ 17848 h 2021"/>
                <a:gd name="T34" fmla="*/ 6967 w 438"/>
                <a:gd name="T35" fmla="*/ 2247 h 2021"/>
                <a:gd name="T36" fmla="*/ 4691 w 438"/>
                <a:gd name="T37" fmla="*/ 66 h 2021"/>
                <a:gd name="T38" fmla="*/ 2345 w 438"/>
                <a:gd name="T39" fmla="*/ 66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1" name="Google Shape;178;p2"/>
            <p:cNvSpPr>
              <a:spLocks/>
            </p:cNvSpPr>
            <p:nvPr/>
          </p:nvSpPr>
          <p:spPr bwMode="auto">
            <a:xfrm>
              <a:off x="3161587" y="5922369"/>
              <a:ext cx="46114" cy="44531"/>
            </a:xfrm>
            <a:custGeom>
              <a:avLst/>
              <a:gdLst>
                <a:gd name="T0" fmla="*/ 65 w 708"/>
                <a:gd name="T1" fmla="*/ 66 h 675"/>
                <a:gd name="T2" fmla="*/ 65 w 708"/>
                <a:gd name="T3" fmla="*/ 6729 h 675"/>
                <a:gd name="T4" fmla="*/ 65 w 708"/>
                <a:gd name="T5" fmla="*/ 15569 h 675"/>
                <a:gd name="T6" fmla="*/ 4429 w 708"/>
                <a:gd name="T7" fmla="*/ 37802 h 675"/>
                <a:gd name="T8" fmla="*/ 6644 w 708"/>
                <a:gd name="T9" fmla="*/ 40045 h 675"/>
                <a:gd name="T10" fmla="*/ 8793 w 708"/>
                <a:gd name="T11" fmla="*/ 42222 h 675"/>
                <a:gd name="T12" fmla="*/ 11007 w 708"/>
                <a:gd name="T13" fmla="*/ 42222 h 675"/>
                <a:gd name="T14" fmla="*/ 13222 w 708"/>
                <a:gd name="T15" fmla="*/ 40045 h 675"/>
                <a:gd name="T16" fmla="*/ 24164 w 708"/>
                <a:gd name="T17" fmla="*/ 26719 h 675"/>
                <a:gd name="T18" fmla="*/ 24164 w 708"/>
                <a:gd name="T19" fmla="*/ 28896 h 675"/>
                <a:gd name="T20" fmla="*/ 26379 w 708"/>
                <a:gd name="T21" fmla="*/ 31139 h 675"/>
                <a:gd name="T22" fmla="*/ 30743 w 708"/>
                <a:gd name="T23" fmla="*/ 37802 h 675"/>
                <a:gd name="T24" fmla="*/ 37321 w 708"/>
                <a:gd name="T25" fmla="*/ 44465 h 675"/>
                <a:gd name="T26" fmla="*/ 43899 w 708"/>
                <a:gd name="T27" fmla="*/ 44465 h 675"/>
                <a:gd name="T28" fmla="*/ 43899 w 708"/>
                <a:gd name="T29" fmla="*/ 42222 h 675"/>
                <a:gd name="T30" fmla="*/ 43899 w 708"/>
                <a:gd name="T31" fmla="*/ 37802 h 675"/>
                <a:gd name="T32" fmla="*/ 39536 w 708"/>
                <a:gd name="T33" fmla="*/ 33382 h 675"/>
                <a:gd name="T34" fmla="*/ 32957 w 708"/>
                <a:gd name="T35" fmla="*/ 26719 h 675"/>
                <a:gd name="T36" fmla="*/ 30743 w 708"/>
                <a:gd name="T37" fmla="*/ 24476 h 675"/>
                <a:gd name="T38" fmla="*/ 26379 w 708"/>
                <a:gd name="T39" fmla="*/ 24476 h 675"/>
                <a:gd name="T40" fmla="*/ 30743 w 708"/>
                <a:gd name="T41" fmla="*/ 20055 h 675"/>
                <a:gd name="T42" fmla="*/ 37321 w 708"/>
                <a:gd name="T43" fmla="*/ 13392 h 675"/>
                <a:gd name="T44" fmla="*/ 39536 w 708"/>
                <a:gd name="T45" fmla="*/ 13392 h 675"/>
                <a:gd name="T46" fmla="*/ 41685 w 708"/>
                <a:gd name="T47" fmla="*/ 11149 h 675"/>
                <a:gd name="T48" fmla="*/ 46114 w 708"/>
                <a:gd name="T49" fmla="*/ 6729 h 675"/>
                <a:gd name="T50" fmla="*/ 46114 w 708"/>
                <a:gd name="T51" fmla="*/ 4486 h 675"/>
                <a:gd name="T52" fmla="*/ 43899 w 708"/>
                <a:gd name="T53" fmla="*/ 2243 h 675"/>
                <a:gd name="T54" fmla="*/ 39536 w 708"/>
                <a:gd name="T55" fmla="*/ 66 h 675"/>
                <a:gd name="T56" fmla="*/ 32957 w 708"/>
                <a:gd name="T57" fmla="*/ 66 h 675"/>
                <a:gd name="T58" fmla="*/ 26379 w 708"/>
                <a:gd name="T59" fmla="*/ 8906 h 675"/>
                <a:gd name="T60" fmla="*/ 19800 w 708"/>
                <a:gd name="T61" fmla="*/ 15569 h 675"/>
                <a:gd name="T62" fmla="*/ 13222 w 708"/>
                <a:gd name="T63" fmla="*/ 26719 h 675"/>
                <a:gd name="T64" fmla="*/ 11007 w 708"/>
                <a:gd name="T65" fmla="*/ 17812 h 675"/>
                <a:gd name="T66" fmla="*/ 8793 w 708"/>
                <a:gd name="T67" fmla="*/ 8906 h 675"/>
                <a:gd name="T68" fmla="*/ 4429 w 708"/>
                <a:gd name="T69" fmla="*/ 66 h 675"/>
                <a:gd name="T70" fmla="*/ 65 w 708"/>
                <a:gd name="T71" fmla="*/ 66 h 6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2" name="Google Shape;179;p2"/>
            <p:cNvSpPr>
              <a:spLocks/>
            </p:cNvSpPr>
            <p:nvPr/>
          </p:nvSpPr>
          <p:spPr bwMode="auto">
            <a:xfrm>
              <a:off x="3093213" y="6081409"/>
              <a:ext cx="58834" cy="44531"/>
            </a:xfrm>
            <a:custGeom>
              <a:avLst/>
              <a:gdLst>
                <a:gd name="T0" fmla="*/ 42984 w 876"/>
                <a:gd name="T1" fmla="*/ 0 h 674"/>
                <a:gd name="T2" fmla="*/ 40767 w 876"/>
                <a:gd name="T3" fmla="*/ 2246 h 674"/>
                <a:gd name="T4" fmla="*/ 24917 w 876"/>
                <a:gd name="T5" fmla="*/ 22266 h 674"/>
                <a:gd name="T6" fmla="*/ 11350 w 876"/>
                <a:gd name="T7" fmla="*/ 4493 h 674"/>
                <a:gd name="T8" fmla="*/ 6851 w 876"/>
                <a:gd name="T9" fmla="*/ 2246 h 674"/>
                <a:gd name="T10" fmla="*/ 4567 w 876"/>
                <a:gd name="T11" fmla="*/ 2246 h 674"/>
                <a:gd name="T12" fmla="*/ 2284 w 876"/>
                <a:gd name="T13" fmla="*/ 4493 h 674"/>
                <a:gd name="T14" fmla="*/ 67 w 876"/>
                <a:gd name="T15" fmla="*/ 8919 h 674"/>
                <a:gd name="T16" fmla="*/ 6851 w 876"/>
                <a:gd name="T17" fmla="*/ 40038 h 674"/>
                <a:gd name="T18" fmla="*/ 6851 w 876"/>
                <a:gd name="T19" fmla="*/ 44531 h 674"/>
                <a:gd name="T20" fmla="*/ 15850 w 876"/>
                <a:gd name="T21" fmla="*/ 44531 h 674"/>
                <a:gd name="T22" fmla="*/ 15850 w 876"/>
                <a:gd name="T23" fmla="*/ 40038 h 674"/>
                <a:gd name="T24" fmla="*/ 13634 w 876"/>
                <a:gd name="T25" fmla="*/ 26692 h 674"/>
                <a:gd name="T26" fmla="*/ 13634 w 876"/>
                <a:gd name="T27" fmla="*/ 26692 h 674"/>
                <a:gd name="T28" fmla="*/ 22634 w 876"/>
                <a:gd name="T29" fmla="*/ 35612 h 674"/>
                <a:gd name="T30" fmla="*/ 27201 w 876"/>
                <a:gd name="T31" fmla="*/ 37858 h 674"/>
                <a:gd name="T32" fmla="*/ 31701 w 876"/>
                <a:gd name="T33" fmla="*/ 35612 h 674"/>
                <a:gd name="T34" fmla="*/ 40767 w 876"/>
                <a:gd name="T35" fmla="*/ 22266 h 674"/>
                <a:gd name="T36" fmla="*/ 42984 w 876"/>
                <a:gd name="T37" fmla="*/ 31185 h 674"/>
                <a:gd name="T38" fmla="*/ 49767 w 876"/>
                <a:gd name="T39" fmla="*/ 40038 h 674"/>
                <a:gd name="T40" fmla="*/ 52051 w 876"/>
                <a:gd name="T41" fmla="*/ 42285 h 674"/>
                <a:gd name="T42" fmla="*/ 56550 w 876"/>
                <a:gd name="T43" fmla="*/ 40038 h 674"/>
                <a:gd name="T44" fmla="*/ 58834 w 876"/>
                <a:gd name="T45" fmla="*/ 37858 h 674"/>
                <a:gd name="T46" fmla="*/ 58834 w 876"/>
                <a:gd name="T47" fmla="*/ 33365 h 674"/>
                <a:gd name="T48" fmla="*/ 52051 w 876"/>
                <a:gd name="T49" fmla="*/ 20019 h 674"/>
                <a:gd name="T50" fmla="*/ 49767 w 876"/>
                <a:gd name="T51" fmla="*/ 6673 h 674"/>
                <a:gd name="T52" fmla="*/ 49767 w 876"/>
                <a:gd name="T53" fmla="*/ 2246 h 674"/>
                <a:gd name="T54" fmla="*/ 47551 w 876"/>
                <a:gd name="T55" fmla="*/ 0 h 674"/>
                <a:gd name="T56" fmla="*/ 42984 w 876"/>
                <a:gd name="T57" fmla="*/ 0 h 6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3" name="Google Shape;180;p2"/>
            <p:cNvSpPr>
              <a:spLocks/>
            </p:cNvSpPr>
            <p:nvPr/>
          </p:nvSpPr>
          <p:spPr bwMode="auto">
            <a:xfrm>
              <a:off x="3101163" y="5860343"/>
              <a:ext cx="154242" cy="159040"/>
            </a:xfrm>
            <a:custGeom>
              <a:avLst/>
              <a:gdLst>
                <a:gd name="T0" fmla="*/ 127429 w 2324"/>
                <a:gd name="T1" fmla="*/ 8980 h 2391"/>
                <a:gd name="T2" fmla="*/ 134132 w 2324"/>
                <a:gd name="T3" fmla="*/ 69443 h 2391"/>
                <a:gd name="T4" fmla="*/ 140835 w 2324"/>
                <a:gd name="T5" fmla="*/ 129906 h 2391"/>
                <a:gd name="T6" fmla="*/ 111766 w 2324"/>
                <a:gd name="T7" fmla="*/ 134363 h 2391"/>
                <a:gd name="T8" fmla="*/ 84953 w 2324"/>
                <a:gd name="T9" fmla="*/ 141081 h 2391"/>
                <a:gd name="T10" fmla="*/ 58139 w 2324"/>
                <a:gd name="T11" fmla="*/ 145537 h 2391"/>
                <a:gd name="T12" fmla="*/ 33583 w 2324"/>
                <a:gd name="T13" fmla="*/ 150060 h 2391"/>
                <a:gd name="T14" fmla="*/ 31326 w 2324"/>
                <a:gd name="T15" fmla="*/ 150060 h 2391"/>
                <a:gd name="T16" fmla="*/ 31326 w 2324"/>
                <a:gd name="T17" fmla="*/ 147799 h 2391"/>
                <a:gd name="T18" fmla="*/ 29070 w 2324"/>
                <a:gd name="T19" fmla="*/ 118665 h 2391"/>
                <a:gd name="T20" fmla="*/ 24623 w 2324"/>
                <a:gd name="T21" fmla="*/ 87336 h 2391"/>
                <a:gd name="T22" fmla="*/ 17920 w 2324"/>
                <a:gd name="T23" fmla="*/ 58202 h 2391"/>
                <a:gd name="T24" fmla="*/ 8960 w 2324"/>
                <a:gd name="T25" fmla="*/ 29134 h 2391"/>
                <a:gd name="T26" fmla="*/ 69289 w 2324"/>
                <a:gd name="T27" fmla="*/ 22416 h 2391"/>
                <a:gd name="T28" fmla="*/ 98359 w 2324"/>
                <a:gd name="T29" fmla="*/ 15698 h 2391"/>
                <a:gd name="T30" fmla="*/ 127429 w 2324"/>
                <a:gd name="T31" fmla="*/ 8980 h 2391"/>
                <a:gd name="T32" fmla="*/ 127429 w 2324"/>
                <a:gd name="T33" fmla="*/ 0 h 2391"/>
                <a:gd name="T34" fmla="*/ 98359 w 2324"/>
                <a:gd name="T35" fmla="*/ 2262 h 2391"/>
                <a:gd name="T36" fmla="*/ 67099 w 2324"/>
                <a:gd name="T37" fmla="*/ 6718 h 2391"/>
                <a:gd name="T38" fmla="*/ 4513 w 2324"/>
                <a:gd name="T39" fmla="*/ 17893 h 2391"/>
                <a:gd name="T40" fmla="*/ 2257 w 2324"/>
                <a:gd name="T41" fmla="*/ 17893 h 2391"/>
                <a:gd name="T42" fmla="*/ 66 w 2324"/>
                <a:gd name="T43" fmla="*/ 22416 h 2391"/>
                <a:gd name="T44" fmla="*/ 66 w 2324"/>
                <a:gd name="T45" fmla="*/ 24611 h 2391"/>
                <a:gd name="T46" fmla="*/ 4513 w 2324"/>
                <a:gd name="T47" fmla="*/ 26873 h 2391"/>
                <a:gd name="T48" fmla="*/ 6770 w 2324"/>
                <a:gd name="T49" fmla="*/ 58202 h 2391"/>
                <a:gd name="T50" fmla="*/ 8960 w 2324"/>
                <a:gd name="T51" fmla="*/ 89597 h 2391"/>
                <a:gd name="T52" fmla="*/ 15663 w 2324"/>
                <a:gd name="T53" fmla="*/ 120926 h 2391"/>
                <a:gd name="T54" fmla="*/ 22366 w 2324"/>
                <a:gd name="T55" fmla="*/ 150060 h 2391"/>
                <a:gd name="T56" fmla="*/ 22366 w 2324"/>
                <a:gd name="T57" fmla="*/ 152255 h 2391"/>
                <a:gd name="T58" fmla="*/ 24623 w 2324"/>
                <a:gd name="T59" fmla="*/ 154517 h 2391"/>
                <a:gd name="T60" fmla="*/ 29070 w 2324"/>
                <a:gd name="T61" fmla="*/ 152255 h 2391"/>
                <a:gd name="T62" fmla="*/ 31326 w 2324"/>
                <a:gd name="T63" fmla="*/ 156778 h 2391"/>
                <a:gd name="T64" fmla="*/ 33583 w 2324"/>
                <a:gd name="T65" fmla="*/ 158973 h 2391"/>
                <a:gd name="T66" fmla="*/ 60396 w 2324"/>
                <a:gd name="T67" fmla="*/ 158973 h 2391"/>
                <a:gd name="T68" fmla="*/ 87209 w 2324"/>
                <a:gd name="T69" fmla="*/ 154517 h 2391"/>
                <a:gd name="T70" fmla="*/ 116212 w 2324"/>
                <a:gd name="T71" fmla="*/ 147799 h 2391"/>
                <a:gd name="T72" fmla="*/ 140835 w 2324"/>
                <a:gd name="T73" fmla="*/ 138819 h 2391"/>
                <a:gd name="T74" fmla="*/ 140835 w 2324"/>
                <a:gd name="T75" fmla="*/ 143342 h 2391"/>
                <a:gd name="T76" fmla="*/ 143026 w 2324"/>
                <a:gd name="T77" fmla="*/ 147799 h 2391"/>
                <a:gd name="T78" fmla="*/ 151985 w 2324"/>
                <a:gd name="T79" fmla="*/ 147799 h 2391"/>
                <a:gd name="T80" fmla="*/ 154242 w 2324"/>
                <a:gd name="T81" fmla="*/ 143342 h 2391"/>
                <a:gd name="T82" fmla="*/ 154242 w 2324"/>
                <a:gd name="T83" fmla="*/ 107490 h 2391"/>
                <a:gd name="T84" fmla="*/ 149729 w 2324"/>
                <a:gd name="T85" fmla="*/ 73899 h 2391"/>
                <a:gd name="T86" fmla="*/ 145282 w 2324"/>
                <a:gd name="T87" fmla="*/ 38047 h 2391"/>
                <a:gd name="T88" fmla="*/ 136322 w 2324"/>
                <a:gd name="T89" fmla="*/ 4457 h 2391"/>
                <a:gd name="T90" fmla="*/ 136322 w 2324"/>
                <a:gd name="T91" fmla="*/ 2262 h 2391"/>
                <a:gd name="T92" fmla="*/ 131876 w 2324"/>
                <a:gd name="T93" fmla="*/ 2262 h 2391"/>
                <a:gd name="T94" fmla="*/ 131876 w 2324"/>
                <a:gd name="T95" fmla="*/ 0 h 2391"/>
                <a:gd name="T96" fmla="*/ 127429 w 2324"/>
                <a:gd name="T97" fmla="*/ 0 h 23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4" name="Google Shape;181;p2"/>
            <p:cNvSpPr>
              <a:spLocks/>
            </p:cNvSpPr>
            <p:nvPr/>
          </p:nvSpPr>
          <p:spPr bwMode="auto">
            <a:xfrm>
              <a:off x="3420778" y="6162519"/>
              <a:ext cx="23851" cy="149498"/>
            </a:xfrm>
            <a:custGeom>
              <a:avLst/>
              <a:gdLst>
                <a:gd name="T0" fmla="*/ 2186 w 371"/>
                <a:gd name="T1" fmla="*/ 0 h 2256"/>
                <a:gd name="T2" fmla="*/ 0 w 371"/>
                <a:gd name="T3" fmla="*/ 13386 h 2256"/>
                <a:gd name="T4" fmla="*/ 0 w 371"/>
                <a:gd name="T5" fmla="*/ 29025 h 2256"/>
                <a:gd name="T6" fmla="*/ 4307 w 371"/>
                <a:gd name="T7" fmla="*/ 58050 h 2256"/>
                <a:gd name="T8" fmla="*/ 8679 w 371"/>
                <a:gd name="T9" fmla="*/ 102647 h 2256"/>
                <a:gd name="T10" fmla="*/ 10800 w 371"/>
                <a:gd name="T11" fmla="*/ 124979 h 2256"/>
                <a:gd name="T12" fmla="*/ 15172 w 371"/>
                <a:gd name="T13" fmla="*/ 147245 h 2256"/>
                <a:gd name="T14" fmla="*/ 17294 w 371"/>
                <a:gd name="T15" fmla="*/ 149498 h 2256"/>
                <a:gd name="T16" fmla="*/ 23787 w 371"/>
                <a:gd name="T17" fmla="*/ 149498 h 2256"/>
                <a:gd name="T18" fmla="*/ 23787 w 371"/>
                <a:gd name="T19" fmla="*/ 145058 h 2256"/>
                <a:gd name="T20" fmla="*/ 23787 w 371"/>
                <a:gd name="T21" fmla="*/ 129419 h 2256"/>
                <a:gd name="T22" fmla="*/ 23787 w 371"/>
                <a:gd name="T23" fmla="*/ 111593 h 2256"/>
                <a:gd name="T24" fmla="*/ 19479 w 371"/>
                <a:gd name="T25" fmla="*/ 78129 h 2256"/>
                <a:gd name="T26" fmla="*/ 15172 w 371"/>
                <a:gd name="T27" fmla="*/ 37971 h 2256"/>
                <a:gd name="T28" fmla="*/ 10800 w 371"/>
                <a:gd name="T29" fmla="*/ 17892 h 2256"/>
                <a:gd name="T30" fmla="*/ 4307 w 371"/>
                <a:gd name="T31" fmla="*/ 0 h 2256"/>
                <a:gd name="T32" fmla="*/ 2186 w 371"/>
                <a:gd name="T33" fmla="*/ 0 h 22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5" name="Google Shape;182;p2"/>
            <p:cNvSpPr>
              <a:spLocks/>
            </p:cNvSpPr>
            <p:nvPr/>
          </p:nvSpPr>
          <p:spPr bwMode="auto">
            <a:xfrm>
              <a:off x="2139140" y="5709255"/>
              <a:ext cx="31802" cy="135184"/>
            </a:xfrm>
            <a:custGeom>
              <a:avLst/>
              <a:gdLst>
                <a:gd name="T0" fmla="*/ 2291 w 472"/>
                <a:gd name="T1" fmla="*/ 0 h 2021"/>
                <a:gd name="T2" fmla="*/ 2291 w 472"/>
                <a:gd name="T3" fmla="*/ 2274 h 2021"/>
                <a:gd name="T4" fmla="*/ 0 w 472"/>
                <a:gd name="T5" fmla="*/ 2274 h 2021"/>
                <a:gd name="T6" fmla="*/ 0 w 472"/>
                <a:gd name="T7" fmla="*/ 18060 h 2021"/>
                <a:gd name="T8" fmla="*/ 2291 w 472"/>
                <a:gd name="T9" fmla="*/ 33779 h 2021"/>
                <a:gd name="T10" fmla="*/ 6805 w 472"/>
                <a:gd name="T11" fmla="*/ 63077 h 2021"/>
                <a:gd name="T12" fmla="*/ 11387 w 472"/>
                <a:gd name="T13" fmla="*/ 99130 h 2021"/>
                <a:gd name="T14" fmla="*/ 15901 w 472"/>
                <a:gd name="T15" fmla="*/ 114850 h 2021"/>
                <a:gd name="T16" fmla="*/ 22706 w 472"/>
                <a:gd name="T17" fmla="*/ 132910 h 2021"/>
                <a:gd name="T18" fmla="*/ 24997 w 472"/>
                <a:gd name="T19" fmla="*/ 135117 h 2021"/>
                <a:gd name="T20" fmla="*/ 27220 w 472"/>
                <a:gd name="T21" fmla="*/ 135117 h 2021"/>
                <a:gd name="T22" fmla="*/ 29511 w 472"/>
                <a:gd name="T23" fmla="*/ 132910 h 2021"/>
                <a:gd name="T24" fmla="*/ 31802 w 472"/>
                <a:gd name="T25" fmla="*/ 130636 h 2021"/>
                <a:gd name="T26" fmla="*/ 29511 w 472"/>
                <a:gd name="T27" fmla="*/ 112642 h 2021"/>
                <a:gd name="T28" fmla="*/ 24997 w 472"/>
                <a:gd name="T29" fmla="*/ 94582 h 2021"/>
                <a:gd name="T30" fmla="*/ 18192 w 472"/>
                <a:gd name="T31" fmla="*/ 60803 h 2021"/>
                <a:gd name="T32" fmla="*/ 13610 w 472"/>
                <a:gd name="T33" fmla="*/ 31572 h 2021"/>
                <a:gd name="T34" fmla="*/ 11387 w 472"/>
                <a:gd name="T35" fmla="*/ 15786 h 2021"/>
                <a:gd name="T36" fmla="*/ 6805 w 472"/>
                <a:gd name="T37" fmla="*/ 2274 h 2021"/>
                <a:gd name="T38" fmla="*/ 4582 w 472"/>
                <a:gd name="T39" fmla="*/ 0 h 2021"/>
                <a:gd name="T40" fmla="*/ 2291 w 472"/>
                <a:gd name="T41" fmla="*/ 0 h 20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6" name="Google Shape;183;p2"/>
            <p:cNvSpPr>
              <a:spLocks/>
            </p:cNvSpPr>
            <p:nvPr/>
          </p:nvSpPr>
          <p:spPr bwMode="auto">
            <a:xfrm>
              <a:off x="2201154" y="5758557"/>
              <a:ext cx="44523" cy="60435"/>
            </a:xfrm>
            <a:custGeom>
              <a:avLst/>
              <a:gdLst>
                <a:gd name="T0" fmla="*/ 24441 w 674"/>
                <a:gd name="T1" fmla="*/ 66 h 911"/>
                <a:gd name="T2" fmla="*/ 15590 w 674"/>
                <a:gd name="T3" fmla="*/ 2322 h 911"/>
                <a:gd name="T4" fmla="*/ 11098 w 674"/>
                <a:gd name="T5" fmla="*/ 4511 h 911"/>
                <a:gd name="T6" fmla="*/ 6672 w 674"/>
                <a:gd name="T7" fmla="*/ 9022 h 911"/>
                <a:gd name="T8" fmla="*/ 2246 w 674"/>
                <a:gd name="T9" fmla="*/ 13467 h 911"/>
                <a:gd name="T10" fmla="*/ 0 w 674"/>
                <a:gd name="T11" fmla="*/ 15722 h 911"/>
                <a:gd name="T12" fmla="*/ 2246 w 674"/>
                <a:gd name="T13" fmla="*/ 20167 h 911"/>
                <a:gd name="T14" fmla="*/ 8918 w 674"/>
                <a:gd name="T15" fmla="*/ 20167 h 911"/>
                <a:gd name="T16" fmla="*/ 13344 w 674"/>
                <a:gd name="T17" fmla="*/ 15722 h 911"/>
                <a:gd name="T18" fmla="*/ 17770 w 674"/>
                <a:gd name="T19" fmla="*/ 11211 h 911"/>
                <a:gd name="T20" fmla="*/ 22262 w 674"/>
                <a:gd name="T21" fmla="*/ 11211 h 911"/>
                <a:gd name="T22" fmla="*/ 26687 w 674"/>
                <a:gd name="T23" fmla="*/ 15722 h 911"/>
                <a:gd name="T24" fmla="*/ 22262 w 674"/>
                <a:gd name="T25" fmla="*/ 22423 h 911"/>
                <a:gd name="T26" fmla="*/ 17770 w 674"/>
                <a:gd name="T27" fmla="*/ 29123 h 911"/>
                <a:gd name="T28" fmla="*/ 13344 w 674"/>
                <a:gd name="T29" fmla="*/ 38012 h 911"/>
                <a:gd name="T30" fmla="*/ 13344 w 674"/>
                <a:gd name="T31" fmla="*/ 42523 h 911"/>
                <a:gd name="T32" fmla="*/ 15590 w 674"/>
                <a:gd name="T33" fmla="*/ 44713 h 911"/>
                <a:gd name="T34" fmla="*/ 20016 w 674"/>
                <a:gd name="T35" fmla="*/ 44713 h 911"/>
                <a:gd name="T36" fmla="*/ 24441 w 674"/>
                <a:gd name="T37" fmla="*/ 42523 h 911"/>
                <a:gd name="T38" fmla="*/ 31113 w 674"/>
                <a:gd name="T39" fmla="*/ 42523 h 911"/>
                <a:gd name="T40" fmla="*/ 31113 w 674"/>
                <a:gd name="T41" fmla="*/ 49224 h 911"/>
                <a:gd name="T42" fmla="*/ 24441 w 674"/>
                <a:gd name="T43" fmla="*/ 49224 h 911"/>
                <a:gd name="T44" fmla="*/ 15590 w 674"/>
                <a:gd name="T45" fmla="*/ 51413 h 911"/>
                <a:gd name="T46" fmla="*/ 15590 w 674"/>
                <a:gd name="T47" fmla="*/ 53668 h 911"/>
                <a:gd name="T48" fmla="*/ 15590 w 674"/>
                <a:gd name="T49" fmla="*/ 55924 h 911"/>
                <a:gd name="T50" fmla="*/ 20016 w 674"/>
                <a:gd name="T51" fmla="*/ 58113 h 911"/>
                <a:gd name="T52" fmla="*/ 24441 w 674"/>
                <a:gd name="T53" fmla="*/ 60369 h 911"/>
                <a:gd name="T54" fmla="*/ 35605 w 674"/>
                <a:gd name="T55" fmla="*/ 58113 h 911"/>
                <a:gd name="T56" fmla="*/ 40031 w 674"/>
                <a:gd name="T57" fmla="*/ 55924 h 911"/>
                <a:gd name="T58" fmla="*/ 42277 w 674"/>
                <a:gd name="T59" fmla="*/ 51413 h 911"/>
                <a:gd name="T60" fmla="*/ 44457 w 674"/>
                <a:gd name="T61" fmla="*/ 46968 h 911"/>
                <a:gd name="T62" fmla="*/ 44457 w 674"/>
                <a:gd name="T63" fmla="*/ 42523 h 911"/>
                <a:gd name="T64" fmla="*/ 42277 w 674"/>
                <a:gd name="T65" fmla="*/ 35823 h 911"/>
                <a:gd name="T66" fmla="*/ 37785 w 674"/>
                <a:gd name="T67" fmla="*/ 33568 h 911"/>
                <a:gd name="T68" fmla="*/ 33359 w 674"/>
                <a:gd name="T69" fmla="*/ 31312 h 911"/>
                <a:gd name="T70" fmla="*/ 26687 w 674"/>
                <a:gd name="T71" fmla="*/ 31312 h 911"/>
                <a:gd name="T72" fmla="*/ 35605 w 674"/>
                <a:gd name="T73" fmla="*/ 20167 h 911"/>
                <a:gd name="T74" fmla="*/ 35605 w 674"/>
                <a:gd name="T75" fmla="*/ 13467 h 911"/>
                <a:gd name="T76" fmla="*/ 33359 w 674"/>
                <a:gd name="T77" fmla="*/ 4511 h 911"/>
                <a:gd name="T78" fmla="*/ 28933 w 674"/>
                <a:gd name="T79" fmla="*/ 2322 h 911"/>
                <a:gd name="T80" fmla="*/ 24441 w 674"/>
                <a:gd name="T81" fmla="*/ 66 h 9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7" name="Google Shape;184;p2"/>
            <p:cNvSpPr>
              <a:spLocks/>
            </p:cNvSpPr>
            <p:nvPr/>
          </p:nvSpPr>
          <p:spPr bwMode="auto">
            <a:xfrm>
              <a:off x="2051683" y="6079818"/>
              <a:ext cx="33393" cy="47712"/>
            </a:xfrm>
            <a:custGeom>
              <a:avLst/>
              <a:gdLst>
                <a:gd name="T0" fmla="*/ 11153 w 506"/>
                <a:gd name="T1" fmla="*/ 64 h 742"/>
                <a:gd name="T2" fmla="*/ 8909 w 506"/>
                <a:gd name="T3" fmla="*/ 2186 h 742"/>
                <a:gd name="T4" fmla="*/ 6665 w 506"/>
                <a:gd name="T5" fmla="*/ 4373 h 742"/>
                <a:gd name="T6" fmla="*/ 2244 w 506"/>
                <a:gd name="T7" fmla="*/ 28164 h 742"/>
                <a:gd name="T8" fmla="*/ 0 w 506"/>
                <a:gd name="T9" fmla="*/ 36845 h 742"/>
                <a:gd name="T10" fmla="*/ 0 w 506"/>
                <a:gd name="T11" fmla="*/ 41153 h 742"/>
                <a:gd name="T12" fmla="*/ 0 w 506"/>
                <a:gd name="T13" fmla="*/ 45526 h 742"/>
                <a:gd name="T14" fmla="*/ 2244 w 506"/>
                <a:gd name="T15" fmla="*/ 47648 h 742"/>
                <a:gd name="T16" fmla="*/ 4488 w 506"/>
                <a:gd name="T17" fmla="*/ 47648 h 742"/>
                <a:gd name="T18" fmla="*/ 8909 w 506"/>
                <a:gd name="T19" fmla="*/ 43339 h 742"/>
                <a:gd name="T20" fmla="*/ 11153 w 506"/>
                <a:gd name="T21" fmla="*/ 39031 h 742"/>
                <a:gd name="T22" fmla="*/ 19996 w 506"/>
                <a:gd name="T23" fmla="*/ 39031 h 742"/>
                <a:gd name="T24" fmla="*/ 24484 w 506"/>
                <a:gd name="T25" fmla="*/ 45526 h 742"/>
                <a:gd name="T26" fmla="*/ 26662 w 506"/>
                <a:gd name="T27" fmla="*/ 47648 h 742"/>
                <a:gd name="T28" fmla="*/ 28905 w 506"/>
                <a:gd name="T29" fmla="*/ 47648 h 742"/>
                <a:gd name="T30" fmla="*/ 31149 w 506"/>
                <a:gd name="T31" fmla="*/ 45526 h 742"/>
                <a:gd name="T32" fmla="*/ 33327 w 506"/>
                <a:gd name="T33" fmla="*/ 43339 h 742"/>
                <a:gd name="T34" fmla="*/ 31149 w 506"/>
                <a:gd name="T35" fmla="*/ 34659 h 742"/>
                <a:gd name="T36" fmla="*/ 33327 w 506"/>
                <a:gd name="T37" fmla="*/ 32537 h 742"/>
                <a:gd name="T38" fmla="*/ 31149 w 506"/>
                <a:gd name="T39" fmla="*/ 30350 h 742"/>
                <a:gd name="T40" fmla="*/ 28905 w 506"/>
                <a:gd name="T41" fmla="*/ 30350 h 742"/>
                <a:gd name="T42" fmla="*/ 26662 w 506"/>
                <a:gd name="T43" fmla="*/ 23856 h 742"/>
                <a:gd name="T44" fmla="*/ 17818 w 506"/>
                <a:gd name="T45" fmla="*/ 2186 h 742"/>
                <a:gd name="T46" fmla="*/ 15575 w 506"/>
                <a:gd name="T47" fmla="*/ 64 h 742"/>
                <a:gd name="T48" fmla="*/ 11153 w 506"/>
                <a:gd name="T49" fmla="*/ 64 h 7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8" name="Google Shape;185;p2"/>
            <p:cNvSpPr>
              <a:spLocks/>
            </p:cNvSpPr>
            <p:nvPr/>
          </p:nvSpPr>
          <p:spPr bwMode="auto">
            <a:xfrm>
              <a:off x="1929244" y="6191147"/>
              <a:ext cx="151061" cy="166993"/>
            </a:xfrm>
            <a:custGeom>
              <a:avLst/>
              <a:gdLst>
                <a:gd name="T0" fmla="*/ 128831 w 2290"/>
                <a:gd name="T1" fmla="*/ 13415 h 2527"/>
                <a:gd name="T2" fmla="*/ 128831 w 2290"/>
                <a:gd name="T3" fmla="*/ 42360 h 2527"/>
                <a:gd name="T4" fmla="*/ 131073 w 2290"/>
                <a:gd name="T5" fmla="*/ 73485 h 2527"/>
                <a:gd name="T6" fmla="*/ 135493 w 2290"/>
                <a:gd name="T7" fmla="*/ 104610 h 2527"/>
                <a:gd name="T8" fmla="*/ 142156 w 2290"/>
                <a:gd name="T9" fmla="*/ 133555 h 2527"/>
                <a:gd name="T10" fmla="*/ 142156 w 2290"/>
                <a:gd name="T11" fmla="*/ 135802 h 2527"/>
                <a:gd name="T12" fmla="*/ 139979 w 2290"/>
                <a:gd name="T13" fmla="*/ 135802 h 2527"/>
                <a:gd name="T14" fmla="*/ 115506 w 2290"/>
                <a:gd name="T15" fmla="*/ 137982 h 2527"/>
                <a:gd name="T16" fmla="*/ 88856 w 2290"/>
                <a:gd name="T17" fmla="*/ 142476 h 2527"/>
                <a:gd name="T18" fmla="*/ 60029 w 2290"/>
                <a:gd name="T19" fmla="*/ 144657 h 2527"/>
                <a:gd name="T20" fmla="*/ 33379 w 2290"/>
                <a:gd name="T21" fmla="*/ 149150 h 2527"/>
                <a:gd name="T22" fmla="*/ 20054 w 2290"/>
                <a:gd name="T23" fmla="*/ 89081 h 2527"/>
                <a:gd name="T24" fmla="*/ 8905 w 2290"/>
                <a:gd name="T25" fmla="*/ 29011 h 2527"/>
                <a:gd name="T26" fmla="*/ 37798 w 2290"/>
                <a:gd name="T27" fmla="*/ 26764 h 2527"/>
                <a:gd name="T28" fmla="*/ 68868 w 2290"/>
                <a:gd name="T29" fmla="*/ 24517 h 2527"/>
                <a:gd name="T30" fmla="*/ 128831 w 2290"/>
                <a:gd name="T31" fmla="*/ 13415 h 2527"/>
                <a:gd name="T32" fmla="*/ 128831 w 2290"/>
                <a:gd name="T33" fmla="*/ 66 h 2527"/>
                <a:gd name="T34" fmla="*/ 66691 w 2290"/>
                <a:gd name="T35" fmla="*/ 11168 h 2527"/>
                <a:gd name="T36" fmla="*/ 35555 w 2290"/>
                <a:gd name="T37" fmla="*/ 13415 h 2527"/>
                <a:gd name="T38" fmla="*/ 6728 w 2290"/>
                <a:gd name="T39" fmla="*/ 20089 h 2527"/>
                <a:gd name="T40" fmla="*/ 4486 w 2290"/>
                <a:gd name="T41" fmla="*/ 22336 h 2527"/>
                <a:gd name="T42" fmla="*/ 2243 w 2290"/>
                <a:gd name="T43" fmla="*/ 24517 h 2527"/>
                <a:gd name="T44" fmla="*/ 66 w 2290"/>
                <a:gd name="T45" fmla="*/ 24517 h 2527"/>
                <a:gd name="T46" fmla="*/ 66 w 2290"/>
                <a:gd name="T47" fmla="*/ 29011 h 2527"/>
                <a:gd name="T48" fmla="*/ 2243 w 2290"/>
                <a:gd name="T49" fmla="*/ 62383 h 2527"/>
                <a:gd name="T50" fmla="*/ 6728 w 2290"/>
                <a:gd name="T51" fmla="*/ 95755 h 2527"/>
                <a:gd name="T52" fmla="*/ 13391 w 2290"/>
                <a:gd name="T53" fmla="*/ 131308 h 2527"/>
                <a:gd name="T54" fmla="*/ 24473 w 2290"/>
                <a:gd name="T55" fmla="*/ 164680 h 2527"/>
                <a:gd name="T56" fmla="*/ 26716 w 2290"/>
                <a:gd name="T57" fmla="*/ 166927 h 2527"/>
                <a:gd name="T58" fmla="*/ 31136 w 2290"/>
                <a:gd name="T59" fmla="*/ 166927 h 2527"/>
                <a:gd name="T60" fmla="*/ 35555 w 2290"/>
                <a:gd name="T61" fmla="*/ 164680 h 2527"/>
                <a:gd name="T62" fmla="*/ 35555 w 2290"/>
                <a:gd name="T63" fmla="*/ 160252 h 2527"/>
                <a:gd name="T64" fmla="*/ 35555 w 2290"/>
                <a:gd name="T65" fmla="*/ 155825 h 2527"/>
                <a:gd name="T66" fmla="*/ 62205 w 2290"/>
                <a:gd name="T67" fmla="*/ 158006 h 2527"/>
                <a:gd name="T68" fmla="*/ 88856 w 2290"/>
                <a:gd name="T69" fmla="*/ 155825 h 2527"/>
                <a:gd name="T70" fmla="*/ 117748 w 2290"/>
                <a:gd name="T71" fmla="*/ 151331 h 2527"/>
                <a:gd name="T72" fmla="*/ 142156 w 2290"/>
                <a:gd name="T73" fmla="*/ 144657 h 2527"/>
                <a:gd name="T74" fmla="*/ 144398 w 2290"/>
                <a:gd name="T75" fmla="*/ 140229 h 2527"/>
                <a:gd name="T76" fmla="*/ 144398 w 2290"/>
                <a:gd name="T77" fmla="*/ 137982 h 2527"/>
                <a:gd name="T78" fmla="*/ 148818 w 2290"/>
                <a:gd name="T79" fmla="*/ 137982 h 2527"/>
                <a:gd name="T80" fmla="*/ 151061 w 2290"/>
                <a:gd name="T81" fmla="*/ 135802 h 2527"/>
                <a:gd name="T82" fmla="*/ 151061 w 2290"/>
                <a:gd name="T83" fmla="*/ 131308 h 2527"/>
                <a:gd name="T84" fmla="*/ 148818 w 2290"/>
                <a:gd name="T85" fmla="*/ 102429 h 2527"/>
                <a:gd name="T86" fmla="*/ 144398 w 2290"/>
                <a:gd name="T87" fmla="*/ 71238 h 2527"/>
                <a:gd name="T88" fmla="*/ 139979 w 2290"/>
                <a:gd name="T89" fmla="*/ 40113 h 2527"/>
                <a:gd name="T90" fmla="*/ 133316 w 2290"/>
                <a:gd name="T91" fmla="*/ 11168 h 2527"/>
                <a:gd name="T92" fmla="*/ 135493 w 2290"/>
                <a:gd name="T93" fmla="*/ 6741 h 2527"/>
                <a:gd name="T94" fmla="*/ 133316 w 2290"/>
                <a:gd name="T95" fmla="*/ 4494 h 2527"/>
                <a:gd name="T96" fmla="*/ 131073 w 2290"/>
                <a:gd name="T97" fmla="*/ 2313 h 2527"/>
                <a:gd name="T98" fmla="*/ 128831 w 2290"/>
                <a:gd name="T99" fmla="*/ 66 h 25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9" name="Google Shape;186;p2"/>
            <p:cNvSpPr>
              <a:spLocks/>
            </p:cNvSpPr>
            <p:nvPr/>
          </p:nvSpPr>
          <p:spPr bwMode="auto">
            <a:xfrm>
              <a:off x="2317234" y="5887380"/>
              <a:ext cx="31802" cy="12723"/>
            </a:xfrm>
            <a:custGeom>
              <a:avLst/>
              <a:gdLst>
                <a:gd name="T0" fmla="*/ 27230 w 473"/>
                <a:gd name="T1" fmla="*/ 0 h 203"/>
                <a:gd name="T2" fmla="*/ 22658 w 473"/>
                <a:gd name="T3" fmla="*/ 2131 h 203"/>
                <a:gd name="T4" fmla="*/ 18153 w 473"/>
                <a:gd name="T5" fmla="*/ 2131 h 203"/>
                <a:gd name="T6" fmla="*/ 6858 w 473"/>
                <a:gd name="T7" fmla="*/ 4199 h 203"/>
                <a:gd name="T8" fmla="*/ 4572 w 473"/>
                <a:gd name="T9" fmla="*/ 4199 h 203"/>
                <a:gd name="T10" fmla="*/ 67 w 473"/>
                <a:gd name="T11" fmla="*/ 6330 h 203"/>
                <a:gd name="T12" fmla="*/ 67 w 473"/>
                <a:gd name="T13" fmla="*/ 8461 h 203"/>
                <a:gd name="T14" fmla="*/ 67 w 473"/>
                <a:gd name="T15" fmla="*/ 10529 h 203"/>
                <a:gd name="T16" fmla="*/ 4572 w 473"/>
                <a:gd name="T17" fmla="*/ 10529 h 203"/>
                <a:gd name="T18" fmla="*/ 11363 w 473"/>
                <a:gd name="T19" fmla="*/ 12660 h 203"/>
                <a:gd name="T20" fmla="*/ 20439 w 473"/>
                <a:gd name="T21" fmla="*/ 10529 h 203"/>
                <a:gd name="T22" fmla="*/ 24944 w 473"/>
                <a:gd name="T23" fmla="*/ 10529 h 203"/>
                <a:gd name="T24" fmla="*/ 29449 w 473"/>
                <a:gd name="T25" fmla="*/ 8461 h 203"/>
                <a:gd name="T26" fmla="*/ 31735 w 473"/>
                <a:gd name="T27" fmla="*/ 6330 h 203"/>
                <a:gd name="T28" fmla="*/ 31735 w 473"/>
                <a:gd name="T29" fmla="*/ 4199 h 203"/>
                <a:gd name="T30" fmla="*/ 27230 w 473"/>
                <a:gd name="T31" fmla="*/ 0 h 20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0" name="Google Shape;187;p2"/>
            <p:cNvSpPr>
              <a:spLocks/>
            </p:cNvSpPr>
            <p:nvPr/>
          </p:nvSpPr>
          <p:spPr bwMode="auto">
            <a:xfrm>
              <a:off x="2250449" y="5830125"/>
              <a:ext cx="154241" cy="152679"/>
            </a:xfrm>
            <a:custGeom>
              <a:avLst/>
              <a:gdLst>
                <a:gd name="T0" fmla="*/ 129618 w 2324"/>
                <a:gd name="T1" fmla="*/ 0 h 2290"/>
                <a:gd name="T2" fmla="*/ 129618 w 2324"/>
                <a:gd name="T3" fmla="*/ 2267 h 2290"/>
                <a:gd name="T4" fmla="*/ 129618 w 2324"/>
                <a:gd name="T5" fmla="*/ 6734 h 2290"/>
                <a:gd name="T6" fmla="*/ 96102 w 2324"/>
                <a:gd name="T7" fmla="*/ 6734 h 2290"/>
                <a:gd name="T8" fmla="*/ 62586 w 2324"/>
                <a:gd name="T9" fmla="*/ 11268 h 2290"/>
                <a:gd name="T10" fmla="*/ 31326 w 2324"/>
                <a:gd name="T11" fmla="*/ 11268 h 2290"/>
                <a:gd name="T12" fmla="*/ 17920 w 2324"/>
                <a:gd name="T13" fmla="*/ 15735 h 2290"/>
                <a:gd name="T14" fmla="*/ 11216 w 2324"/>
                <a:gd name="T15" fmla="*/ 18001 h 2290"/>
                <a:gd name="T16" fmla="*/ 6770 w 2324"/>
                <a:gd name="T17" fmla="*/ 22468 h 2290"/>
                <a:gd name="T18" fmla="*/ 17920 w 2324"/>
                <a:gd name="T19" fmla="*/ 26936 h 2290"/>
                <a:gd name="T20" fmla="*/ 29070 w 2324"/>
                <a:gd name="T21" fmla="*/ 26936 h 2290"/>
                <a:gd name="T22" fmla="*/ 53692 w 2324"/>
                <a:gd name="T23" fmla="*/ 24735 h 2290"/>
                <a:gd name="T24" fmla="*/ 91655 w 2324"/>
                <a:gd name="T25" fmla="*/ 20202 h 2290"/>
                <a:gd name="T26" fmla="*/ 129618 w 2324"/>
                <a:gd name="T27" fmla="*/ 18001 h 2290"/>
                <a:gd name="T28" fmla="*/ 129618 w 2324"/>
                <a:gd name="T29" fmla="*/ 40403 h 2290"/>
                <a:gd name="T30" fmla="*/ 134131 w 2324"/>
                <a:gd name="T31" fmla="*/ 60605 h 2290"/>
                <a:gd name="T32" fmla="*/ 138578 w 2324"/>
                <a:gd name="T33" fmla="*/ 89807 h 2290"/>
                <a:gd name="T34" fmla="*/ 140835 w 2324"/>
                <a:gd name="T35" fmla="*/ 105542 h 2290"/>
                <a:gd name="T36" fmla="*/ 143025 w 2324"/>
                <a:gd name="T37" fmla="*/ 119010 h 2290"/>
                <a:gd name="T38" fmla="*/ 82695 w 2324"/>
                <a:gd name="T39" fmla="*/ 127944 h 2290"/>
                <a:gd name="T40" fmla="*/ 53692 w 2324"/>
                <a:gd name="T41" fmla="*/ 132477 h 2290"/>
                <a:gd name="T42" fmla="*/ 26879 w 2324"/>
                <a:gd name="T43" fmla="*/ 141411 h 2290"/>
                <a:gd name="T44" fmla="*/ 20176 w 2324"/>
                <a:gd name="T45" fmla="*/ 112276 h 2290"/>
                <a:gd name="T46" fmla="*/ 15663 w 2324"/>
                <a:gd name="T47" fmla="*/ 83073 h 2290"/>
                <a:gd name="T48" fmla="*/ 13473 w 2324"/>
                <a:gd name="T49" fmla="*/ 51671 h 2290"/>
                <a:gd name="T50" fmla="*/ 11216 w 2324"/>
                <a:gd name="T51" fmla="*/ 38203 h 2290"/>
                <a:gd name="T52" fmla="*/ 4513 w 2324"/>
                <a:gd name="T53" fmla="*/ 24735 h 2290"/>
                <a:gd name="T54" fmla="*/ 66 w 2324"/>
                <a:gd name="T55" fmla="*/ 33669 h 2290"/>
                <a:gd name="T56" fmla="*/ 66 w 2324"/>
                <a:gd name="T57" fmla="*/ 42670 h 2290"/>
                <a:gd name="T58" fmla="*/ 66 w 2324"/>
                <a:gd name="T59" fmla="*/ 62872 h 2290"/>
                <a:gd name="T60" fmla="*/ 6770 w 2324"/>
                <a:gd name="T61" fmla="*/ 105542 h 2290"/>
                <a:gd name="T62" fmla="*/ 6770 w 2324"/>
                <a:gd name="T63" fmla="*/ 116743 h 2290"/>
                <a:gd name="T64" fmla="*/ 8960 w 2324"/>
                <a:gd name="T65" fmla="*/ 132477 h 2290"/>
                <a:gd name="T66" fmla="*/ 11216 w 2324"/>
                <a:gd name="T67" fmla="*/ 139211 h 2290"/>
                <a:gd name="T68" fmla="*/ 13473 w 2324"/>
                <a:gd name="T69" fmla="*/ 145945 h 2290"/>
                <a:gd name="T70" fmla="*/ 17920 w 2324"/>
                <a:gd name="T71" fmla="*/ 150412 h 2290"/>
                <a:gd name="T72" fmla="*/ 24623 w 2324"/>
                <a:gd name="T73" fmla="*/ 152679 h 2290"/>
                <a:gd name="T74" fmla="*/ 26879 w 2324"/>
                <a:gd name="T75" fmla="*/ 150412 h 2290"/>
                <a:gd name="T76" fmla="*/ 26879 w 2324"/>
                <a:gd name="T77" fmla="*/ 148145 h 2290"/>
                <a:gd name="T78" fmla="*/ 55882 w 2324"/>
                <a:gd name="T79" fmla="*/ 148145 h 2290"/>
                <a:gd name="T80" fmla="*/ 87209 w 2324"/>
                <a:gd name="T81" fmla="*/ 143678 h 2290"/>
                <a:gd name="T82" fmla="*/ 145281 w 2324"/>
                <a:gd name="T83" fmla="*/ 132477 h 2290"/>
                <a:gd name="T84" fmla="*/ 147538 w 2324"/>
                <a:gd name="T85" fmla="*/ 130211 h 2290"/>
                <a:gd name="T86" fmla="*/ 151984 w 2324"/>
                <a:gd name="T87" fmla="*/ 132477 h 2290"/>
                <a:gd name="T88" fmla="*/ 154241 w 2324"/>
                <a:gd name="T89" fmla="*/ 130211 h 2290"/>
                <a:gd name="T90" fmla="*/ 154241 w 2324"/>
                <a:gd name="T91" fmla="*/ 114476 h 2290"/>
                <a:gd name="T92" fmla="*/ 151984 w 2324"/>
                <a:gd name="T93" fmla="*/ 98808 h 2290"/>
                <a:gd name="T94" fmla="*/ 147538 w 2324"/>
                <a:gd name="T95" fmla="*/ 69606 h 2290"/>
                <a:gd name="T96" fmla="*/ 143025 w 2324"/>
                <a:gd name="T97" fmla="*/ 35936 h 2290"/>
                <a:gd name="T98" fmla="*/ 138578 w 2324"/>
                <a:gd name="T99" fmla="*/ 18001 h 2290"/>
                <a:gd name="T100" fmla="*/ 134131 w 2324"/>
                <a:gd name="T101" fmla="*/ 0 h 2290"/>
                <a:gd name="T102" fmla="*/ 129618 w 2324"/>
                <a:gd name="T103" fmla="*/ 0 h 22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1" name="Google Shape;188;p2"/>
            <p:cNvSpPr>
              <a:spLocks/>
            </p:cNvSpPr>
            <p:nvPr/>
          </p:nvSpPr>
          <p:spPr bwMode="auto">
            <a:xfrm>
              <a:off x="2314053" y="5895331"/>
              <a:ext cx="34983" cy="42941"/>
            </a:xfrm>
            <a:custGeom>
              <a:avLst/>
              <a:gdLst>
                <a:gd name="T0" fmla="*/ 0 w 540"/>
                <a:gd name="T1" fmla="*/ 67 h 641"/>
                <a:gd name="T2" fmla="*/ 0 w 540"/>
                <a:gd name="T3" fmla="*/ 18087 h 641"/>
                <a:gd name="T4" fmla="*/ 2203 w 540"/>
                <a:gd name="T5" fmla="*/ 33897 h 641"/>
                <a:gd name="T6" fmla="*/ 2203 w 540"/>
                <a:gd name="T7" fmla="*/ 36108 h 641"/>
                <a:gd name="T8" fmla="*/ 4405 w 540"/>
                <a:gd name="T9" fmla="*/ 36108 h 641"/>
                <a:gd name="T10" fmla="*/ 2203 w 540"/>
                <a:gd name="T11" fmla="*/ 38386 h 641"/>
                <a:gd name="T12" fmla="*/ 2203 w 540"/>
                <a:gd name="T13" fmla="*/ 40663 h 641"/>
                <a:gd name="T14" fmla="*/ 10948 w 540"/>
                <a:gd name="T15" fmla="*/ 42874 h 641"/>
                <a:gd name="T16" fmla="*/ 19629 w 540"/>
                <a:gd name="T17" fmla="*/ 40663 h 641"/>
                <a:gd name="T18" fmla="*/ 28375 w 540"/>
                <a:gd name="T19" fmla="*/ 38386 h 641"/>
                <a:gd name="T20" fmla="*/ 32716 w 540"/>
                <a:gd name="T21" fmla="*/ 36108 h 641"/>
                <a:gd name="T22" fmla="*/ 34918 w 540"/>
                <a:gd name="T23" fmla="*/ 33897 h 641"/>
                <a:gd name="T24" fmla="*/ 34918 w 540"/>
                <a:gd name="T25" fmla="*/ 31620 h 641"/>
                <a:gd name="T26" fmla="*/ 34918 w 540"/>
                <a:gd name="T27" fmla="*/ 29342 h 641"/>
                <a:gd name="T28" fmla="*/ 26172 w 540"/>
                <a:gd name="T29" fmla="*/ 29342 h 641"/>
                <a:gd name="T30" fmla="*/ 19629 w 540"/>
                <a:gd name="T31" fmla="*/ 31620 h 641"/>
                <a:gd name="T32" fmla="*/ 8746 w 540"/>
                <a:gd name="T33" fmla="*/ 36108 h 641"/>
                <a:gd name="T34" fmla="*/ 10948 w 540"/>
                <a:gd name="T35" fmla="*/ 33897 h 641"/>
                <a:gd name="T36" fmla="*/ 8746 w 540"/>
                <a:gd name="T37" fmla="*/ 20365 h 641"/>
                <a:gd name="T38" fmla="*/ 21832 w 540"/>
                <a:gd name="T39" fmla="*/ 20365 h 641"/>
                <a:gd name="T40" fmla="*/ 24035 w 540"/>
                <a:gd name="T41" fmla="*/ 18087 h 641"/>
                <a:gd name="T42" fmla="*/ 26172 w 540"/>
                <a:gd name="T43" fmla="*/ 15810 h 641"/>
                <a:gd name="T44" fmla="*/ 26172 w 540"/>
                <a:gd name="T45" fmla="*/ 11321 h 641"/>
                <a:gd name="T46" fmla="*/ 24035 w 540"/>
                <a:gd name="T47" fmla="*/ 9044 h 641"/>
                <a:gd name="T48" fmla="*/ 19629 w 540"/>
                <a:gd name="T49" fmla="*/ 9044 h 641"/>
                <a:gd name="T50" fmla="*/ 13086 w 540"/>
                <a:gd name="T51" fmla="*/ 11321 h 641"/>
                <a:gd name="T52" fmla="*/ 10948 w 540"/>
                <a:gd name="T53" fmla="*/ 11321 h 641"/>
                <a:gd name="T54" fmla="*/ 6543 w 540"/>
                <a:gd name="T55" fmla="*/ 13599 h 641"/>
                <a:gd name="T56" fmla="*/ 4405 w 540"/>
                <a:gd name="T57" fmla="*/ 67 h 641"/>
                <a:gd name="T58" fmla="*/ 0 w 540"/>
                <a:gd name="T59" fmla="*/ 67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2" name="Google Shape;189;p2"/>
            <p:cNvSpPr>
              <a:spLocks/>
            </p:cNvSpPr>
            <p:nvPr/>
          </p:nvSpPr>
          <p:spPr bwMode="auto">
            <a:xfrm>
              <a:off x="2067584" y="6334283"/>
              <a:ext cx="155832" cy="170174"/>
            </a:xfrm>
            <a:custGeom>
              <a:avLst/>
              <a:gdLst>
                <a:gd name="T0" fmla="*/ 124639 w 2358"/>
                <a:gd name="T1" fmla="*/ 13494 h 2560"/>
                <a:gd name="T2" fmla="*/ 129133 w 2358"/>
                <a:gd name="T3" fmla="*/ 38090 h 2560"/>
                <a:gd name="T4" fmla="*/ 133561 w 2358"/>
                <a:gd name="T5" fmla="*/ 62685 h 2560"/>
                <a:gd name="T6" fmla="*/ 137989 w 2358"/>
                <a:gd name="T7" fmla="*/ 102969 h 2560"/>
                <a:gd name="T8" fmla="*/ 144663 w 2358"/>
                <a:gd name="T9" fmla="*/ 143252 h 2560"/>
                <a:gd name="T10" fmla="*/ 131314 w 2358"/>
                <a:gd name="T11" fmla="*/ 143252 h 2560"/>
                <a:gd name="T12" fmla="*/ 120211 w 2358"/>
                <a:gd name="T13" fmla="*/ 145512 h 2560"/>
                <a:gd name="T14" fmla="*/ 95759 w 2358"/>
                <a:gd name="T15" fmla="*/ 147772 h 2560"/>
                <a:gd name="T16" fmla="*/ 64567 w 2358"/>
                <a:gd name="T17" fmla="*/ 152226 h 2560"/>
                <a:gd name="T18" fmla="*/ 49036 w 2358"/>
                <a:gd name="T19" fmla="*/ 156680 h 2560"/>
                <a:gd name="T20" fmla="*/ 35687 w 2358"/>
                <a:gd name="T21" fmla="*/ 161200 h 2560"/>
                <a:gd name="T22" fmla="*/ 26765 w 2358"/>
                <a:gd name="T23" fmla="*/ 118656 h 2560"/>
                <a:gd name="T24" fmla="*/ 17843 w 2358"/>
                <a:gd name="T25" fmla="*/ 78373 h 2560"/>
                <a:gd name="T26" fmla="*/ 13416 w 2358"/>
                <a:gd name="T27" fmla="*/ 53778 h 2560"/>
                <a:gd name="T28" fmla="*/ 6741 w 2358"/>
                <a:gd name="T29" fmla="*/ 29116 h 2560"/>
                <a:gd name="T30" fmla="*/ 66813 w 2358"/>
                <a:gd name="T31" fmla="*/ 22402 h 2560"/>
                <a:gd name="T32" fmla="*/ 124639 w 2358"/>
                <a:gd name="T33" fmla="*/ 13494 h 2560"/>
                <a:gd name="T34" fmla="*/ 124639 w 2358"/>
                <a:gd name="T35" fmla="*/ 66 h 2560"/>
                <a:gd name="T36" fmla="*/ 64567 w 2358"/>
                <a:gd name="T37" fmla="*/ 8974 h 2560"/>
                <a:gd name="T38" fmla="*/ 4494 w 2358"/>
                <a:gd name="T39" fmla="*/ 17948 h 2560"/>
                <a:gd name="T40" fmla="*/ 66 w 2358"/>
                <a:gd name="T41" fmla="*/ 20208 h 2560"/>
                <a:gd name="T42" fmla="*/ 66 w 2358"/>
                <a:gd name="T43" fmla="*/ 24662 h 2560"/>
                <a:gd name="T44" fmla="*/ 66 w 2358"/>
                <a:gd name="T45" fmla="*/ 38090 h 2560"/>
                <a:gd name="T46" fmla="*/ 66 w 2358"/>
                <a:gd name="T47" fmla="*/ 51518 h 2560"/>
                <a:gd name="T48" fmla="*/ 4494 w 2358"/>
                <a:gd name="T49" fmla="*/ 80633 h 2560"/>
                <a:gd name="T50" fmla="*/ 13416 w 2358"/>
                <a:gd name="T51" fmla="*/ 125370 h 2560"/>
                <a:gd name="T52" fmla="*/ 20090 w 2358"/>
                <a:gd name="T53" fmla="*/ 147772 h 2560"/>
                <a:gd name="T54" fmla="*/ 26765 w 2358"/>
                <a:gd name="T55" fmla="*/ 167914 h 2560"/>
                <a:gd name="T56" fmla="*/ 29012 w 2358"/>
                <a:gd name="T57" fmla="*/ 170108 h 2560"/>
                <a:gd name="T58" fmla="*/ 33440 w 2358"/>
                <a:gd name="T59" fmla="*/ 167914 h 2560"/>
                <a:gd name="T60" fmla="*/ 33440 w 2358"/>
                <a:gd name="T61" fmla="*/ 170108 h 2560"/>
                <a:gd name="T62" fmla="*/ 49036 w 2358"/>
                <a:gd name="T63" fmla="*/ 170108 h 2560"/>
                <a:gd name="T64" fmla="*/ 62386 w 2358"/>
                <a:gd name="T65" fmla="*/ 167914 h 2560"/>
                <a:gd name="T66" fmla="*/ 89085 w 2358"/>
                <a:gd name="T67" fmla="*/ 163394 h 2560"/>
                <a:gd name="T68" fmla="*/ 117964 w 2358"/>
                <a:gd name="T69" fmla="*/ 158940 h 2560"/>
                <a:gd name="T70" fmla="*/ 133561 w 2358"/>
                <a:gd name="T71" fmla="*/ 156680 h 2560"/>
                <a:gd name="T72" fmla="*/ 146910 w 2358"/>
                <a:gd name="T73" fmla="*/ 154486 h 2560"/>
                <a:gd name="T74" fmla="*/ 151338 w 2358"/>
                <a:gd name="T75" fmla="*/ 154486 h 2560"/>
                <a:gd name="T76" fmla="*/ 153585 w 2358"/>
                <a:gd name="T77" fmla="*/ 152226 h 2560"/>
                <a:gd name="T78" fmla="*/ 155832 w 2358"/>
                <a:gd name="T79" fmla="*/ 149966 h 2560"/>
                <a:gd name="T80" fmla="*/ 155832 w 2358"/>
                <a:gd name="T81" fmla="*/ 132084 h 2560"/>
                <a:gd name="T82" fmla="*/ 153585 w 2358"/>
                <a:gd name="T83" fmla="*/ 109682 h 2560"/>
                <a:gd name="T84" fmla="*/ 146910 w 2358"/>
                <a:gd name="T85" fmla="*/ 69399 h 2560"/>
                <a:gd name="T86" fmla="*/ 140236 w 2358"/>
                <a:gd name="T87" fmla="*/ 35830 h 2560"/>
                <a:gd name="T88" fmla="*/ 137989 w 2358"/>
                <a:gd name="T89" fmla="*/ 20208 h 2560"/>
                <a:gd name="T90" fmla="*/ 131314 w 2358"/>
                <a:gd name="T91" fmla="*/ 2260 h 2560"/>
                <a:gd name="T92" fmla="*/ 129133 w 2358"/>
                <a:gd name="T93" fmla="*/ 2260 h 2560"/>
                <a:gd name="T94" fmla="*/ 124639 w 2358"/>
                <a:gd name="T95" fmla="*/ 66 h 25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3" name="Google Shape;190;p2"/>
            <p:cNvSpPr>
              <a:spLocks/>
            </p:cNvSpPr>
            <p:nvPr/>
          </p:nvSpPr>
          <p:spPr bwMode="auto">
            <a:xfrm>
              <a:off x="3530495" y="5950996"/>
              <a:ext cx="151062" cy="168583"/>
            </a:xfrm>
            <a:custGeom>
              <a:avLst/>
              <a:gdLst>
                <a:gd name="T0" fmla="*/ 128841 w 2291"/>
                <a:gd name="T1" fmla="*/ 13481 h 2526"/>
                <a:gd name="T2" fmla="*/ 128841 w 2291"/>
                <a:gd name="T3" fmla="*/ 42713 h 2526"/>
                <a:gd name="T4" fmla="*/ 131017 w 2291"/>
                <a:gd name="T5" fmla="*/ 74147 h 2526"/>
                <a:gd name="T6" fmla="*/ 135501 w 2291"/>
                <a:gd name="T7" fmla="*/ 105648 h 2526"/>
                <a:gd name="T8" fmla="*/ 142160 w 2291"/>
                <a:gd name="T9" fmla="*/ 134880 h 2526"/>
                <a:gd name="T10" fmla="*/ 142160 w 2291"/>
                <a:gd name="T11" fmla="*/ 137082 h 2526"/>
                <a:gd name="T12" fmla="*/ 115522 w 2291"/>
                <a:gd name="T13" fmla="*/ 139351 h 2526"/>
                <a:gd name="T14" fmla="*/ 88883 w 2291"/>
                <a:gd name="T15" fmla="*/ 143823 h 2526"/>
                <a:gd name="T16" fmla="*/ 60003 w 2291"/>
                <a:gd name="T17" fmla="*/ 146092 h 2526"/>
                <a:gd name="T18" fmla="*/ 33364 w 2291"/>
                <a:gd name="T19" fmla="*/ 148361 h 2526"/>
                <a:gd name="T20" fmla="*/ 20045 w 2291"/>
                <a:gd name="T21" fmla="*/ 89898 h 2526"/>
                <a:gd name="T22" fmla="*/ 8967 w 2291"/>
                <a:gd name="T23" fmla="*/ 26963 h 2526"/>
                <a:gd name="T24" fmla="*/ 40024 w 2291"/>
                <a:gd name="T25" fmla="*/ 26963 h 2526"/>
                <a:gd name="T26" fmla="*/ 68904 w 2291"/>
                <a:gd name="T27" fmla="*/ 24760 h 2526"/>
                <a:gd name="T28" fmla="*/ 128841 w 2291"/>
                <a:gd name="T29" fmla="*/ 13481 h 2526"/>
                <a:gd name="T30" fmla="*/ 128841 w 2291"/>
                <a:gd name="T31" fmla="*/ 0 h 2526"/>
                <a:gd name="T32" fmla="*/ 66662 w 2291"/>
                <a:gd name="T33" fmla="*/ 9010 h 2526"/>
                <a:gd name="T34" fmla="*/ 37782 w 2291"/>
                <a:gd name="T35" fmla="*/ 13481 h 2526"/>
                <a:gd name="T36" fmla="*/ 6726 w 2291"/>
                <a:gd name="T37" fmla="*/ 20222 h 2526"/>
                <a:gd name="T38" fmla="*/ 4484 w 2291"/>
                <a:gd name="T39" fmla="*/ 20222 h 2526"/>
                <a:gd name="T40" fmla="*/ 2308 w 2291"/>
                <a:gd name="T41" fmla="*/ 24760 h 2526"/>
                <a:gd name="T42" fmla="*/ 66 w 2291"/>
                <a:gd name="T43" fmla="*/ 24760 h 2526"/>
                <a:gd name="T44" fmla="*/ 66 w 2291"/>
                <a:gd name="T45" fmla="*/ 26963 h 2526"/>
                <a:gd name="T46" fmla="*/ 2308 w 2291"/>
                <a:gd name="T47" fmla="*/ 62935 h 2526"/>
                <a:gd name="T48" fmla="*/ 6726 w 2291"/>
                <a:gd name="T49" fmla="*/ 96638 h 2526"/>
                <a:gd name="T50" fmla="*/ 15627 w 2291"/>
                <a:gd name="T51" fmla="*/ 132611 h 2526"/>
                <a:gd name="T52" fmla="*/ 24463 w 2291"/>
                <a:gd name="T53" fmla="*/ 164045 h 2526"/>
                <a:gd name="T54" fmla="*/ 26705 w 2291"/>
                <a:gd name="T55" fmla="*/ 168583 h 2526"/>
                <a:gd name="T56" fmla="*/ 31122 w 2291"/>
                <a:gd name="T57" fmla="*/ 168583 h 2526"/>
                <a:gd name="T58" fmla="*/ 35606 w 2291"/>
                <a:gd name="T59" fmla="*/ 166314 h 2526"/>
                <a:gd name="T60" fmla="*/ 35606 w 2291"/>
                <a:gd name="T61" fmla="*/ 161842 h 2526"/>
                <a:gd name="T62" fmla="*/ 35606 w 2291"/>
                <a:gd name="T63" fmla="*/ 157304 h 2526"/>
                <a:gd name="T64" fmla="*/ 62245 w 2291"/>
                <a:gd name="T65" fmla="*/ 159573 h 2526"/>
                <a:gd name="T66" fmla="*/ 91059 w 2291"/>
                <a:gd name="T67" fmla="*/ 157304 h 2526"/>
                <a:gd name="T68" fmla="*/ 117698 w 2291"/>
                <a:gd name="T69" fmla="*/ 152833 h 2526"/>
                <a:gd name="T70" fmla="*/ 142160 w 2291"/>
                <a:gd name="T71" fmla="*/ 146092 h 2526"/>
                <a:gd name="T72" fmla="*/ 144336 w 2291"/>
                <a:gd name="T73" fmla="*/ 141620 h 2526"/>
                <a:gd name="T74" fmla="*/ 144336 w 2291"/>
                <a:gd name="T75" fmla="*/ 139351 h 2526"/>
                <a:gd name="T76" fmla="*/ 148820 w 2291"/>
                <a:gd name="T77" fmla="*/ 137082 h 2526"/>
                <a:gd name="T78" fmla="*/ 150996 w 2291"/>
                <a:gd name="T79" fmla="*/ 137082 h 2526"/>
                <a:gd name="T80" fmla="*/ 150996 w 2291"/>
                <a:gd name="T81" fmla="*/ 132611 h 2526"/>
                <a:gd name="T82" fmla="*/ 148820 w 2291"/>
                <a:gd name="T83" fmla="*/ 103379 h 2526"/>
                <a:gd name="T84" fmla="*/ 144336 w 2291"/>
                <a:gd name="T85" fmla="*/ 71945 h 2526"/>
                <a:gd name="T86" fmla="*/ 139919 w 2291"/>
                <a:gd name="T87" fmla="*/ 40444 h 2526"/>
                <a:gd name="T88" fmla="*/ 133259 w 2291"/>
                <a:gd name="T89" fmla="*/ 11279 h 2526"/>
                <a:gd name="T90" fmla="*/ 135501 w 2291"/>
                <a:gd name="T91" fmla="*/ 6741 h 2526"/>
                <a:gd name="T92" fmla="*/ 135501 w 2291"/>
                <a:gd name="T93" fmla="*/ 4538 h 2526"/>
                <a:gd name="T94" fmla="*/ 133259 w 2291"/>
                <a:gd name="T95" fmla="*/ 2269 h 2526"/>
                <a:gd name="T96" fmla="*/ 128841 w 2291"/>
                <a:gd name="T97" fmla="*/ 0 h 25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4" name="Google Shape;191;p2"/>
            <p:cNvSpPr>
              <a:spLocks/>
            </p:cNvSpPr>
            <p:nvPr/>
          </p:nvSpPr>
          <p:spPr bwMode="auto">
            <a:xfrm>
              <a:off x="3423958" y="6125941"/>
              <a:ext cx="162192" cy="186077"/>
            </a:xfrm>
            <a:custGeom>
              <a:avLst/>
              <a:gdLst>
                <a:gd name="T0" fmla="*/ 135171 w 2425"/>
                <a:gd name="T1" fmla="*/ 67 h 2795"/>
                <a:gd name="T2" fmla="*/ 135171 w 2425"/>
                <a:gd name="T3" fmla="*/ 4527 h 2795"/>
                <a:gd name="T4" fmla="*/ 117113 w 2425"/>
                <a:gd name="T5" fmla="*/ 6791 h 2795"/>
                <a:gd name="T6" fmla="*/ 101395 w 2425"/>
                <a:gd name="T7" fmla="*/ 8988 h 2795"/>
                <a:gd name="T8" fmla="*/ 67552 w 2425"/>
                <a:gd name="T9" fmla="*/ 17975 h 2795"/>
                <a:gd name="T10" fmla="*/ 51835 w 2425"/>
                <a:gd name="T11" fmla="*/ 20239 h 2795"/>
                <a:gd name="T12" fmla="*/ 15784 w 2425"/>
                <a:gd name="T13" fmla="*/ 20239 h 2795"/>
                <a:gd name="T14" fmla="*/ 9029 w 2425"/>
                <a:gd name="T15" fmla="*/ 22436 h 2795"/>
                <a:gd name="T16" fmla="*/ 2274 w 2425"/>
                <a:gd name="T17" fmla="*/ 26963 h 2795"/>
                <a:gd name="T18" fmla="*/ 0 w 2425"/>
                <a:gd name="T19" fmla="*/ 31423 h 2795"/>
                <a:gd name="T20" fmla="*/ 2274 w 2425"/>
                <a:gd name="T21" fmla="*/ 33687 h 2795"/>
                <a:gd name="T22" fmla="*/ 60797 w 2425"/>
                <a:gd name="T23" fmla="*/ 33687 h 2795"/>
                <a:gd name="T24" fmla="*/ 78855 w 2425"/>
                <a:gd name="T25" fmla="*/ 31423 h 2795"/>
                <a:gd name="T26" fmla="*/ 96847 w 2425"/>
                <a:gd name="T27" fmla="*/ 24699 h 2795"/>
                <a:gd name="T28" fmla="*/ 114906 w 2425"/>
                <a:gd name="T29" fmla="*/ 20239 h 2795"/>
                <a:gd name="T30" fmla="*/ 135171 w 2425"/>
                <a:gd name="T31" fmla="*/ 17975 h 2795"/>
                <a:gd name="T32" fmla="*/ 137378 w 2425"/>
                <a:gd name="T33" fmla="*/ 47135 h 2795"/>
                <a:gd name="T34" fmla="*/ 141926 w 2425"/>
                <a:gd name="T35" fmla="*/ 74031 h 2795"/>
                <a:gd name="T36" fmla="*/ 146408 w 2425"/>
                <a:gd name="T37" fmla="*/ 112112 h 2795"/>
                <a:gd name="T38" fmla="*/ 148682 w 2425"/>
                <a:gd name="T39" fmla="*/ 132284 h 2795"/>
                <a:gd name="T40" fmla="*/ 153163 w 2425"/>
                <a:gd name="T41" fmla="*/ 150193 h 2795"/>
                <a:gd name="T42" fmla="*/ 150889 w 2425"/>
                <a:gd name="T43" fmla="*/ 147996 h 2795"/>
                <a:gd name="T44" fmla="*/ 114906 w 2425"/>
                <a:gd name="T45" fmla="*/ 156917 h 2795"/>
                <a:gd name="T46" fmla="*/ 78855 w 2425"/>
                <a:gd name="T47" fmla="*/ 165905 h 2795"/>
                <a:gd name="T48" fmla="*/ 49561 w 2425"/>
                <a:gd name="T49" fmla="*/ 172629 h 2795"/>
                <a:gd name="T50" fmla="*/ 36050 w 2425"/>
                <a:gd name="T51" fmla="*/ 177089 h 2795"/>
                <a:gd name="T52" fmla="*/ 22540 w 2425"/>
                <a:gd name="T53" fmla="*/ 183813 h 2795"/>
                <a:gd name="T54" fmla="*/ 38324 w 2425"/>
                <a:gd name="T55" fmla="*/ 186077 h 2795"/>
                <a:gd name="T56" fmla="*/ 51835 w 2425"/>
                <a:gd name="T57" fmla="*/ 183813 h 2795"/>
                <a:gd name="T58" fmla="*/ 81063 w 2425"/>
                <a:gd name="T59" fmla="*/ 174892 h 2795"/>
                <a:gd name="T60" fmla="*/ 114906 w 2425"/>
                <a:gd name="T61" fmla="*/ 168168 h 2795"/>
                <a:gd name="T62" fmla="*/ 150889 w 2425"/>
                <a:gd name="T63" fmla="*/ 159181 h 2795"/>
                <a:gd name="T64" fmla="*/ 155437 w 2425"/>
                <a:gd name="T65" fmla="*/ 159181 h 2795"/>
                <a:gd name="T66" fmla="*/ 155437 w 2425"/>
                <a:gd name="T67" fmla="*/ 156917 h 2795"/>
                <a:gd name="T68" fmla="*/ 159918 w 2425"/>
                <a:gd name="T69" fmla="*/ 159181 h 2795"/>
                <a:gd name="T70" fmla="*/ 162192 w 2425"/>
                <a:gd name="T71" fmla="*/ 156917 h 2795"/>
                <a:gd name="T72" fmla="*/ 162192 w 2425"/>
                <a:gd name="T73" fmla="*/ 139009 h 2795"/>
                <a:gd name="T74" fmla="*/ 159918 w 2425"/>
                <a:gd name="T75" fmla="*/ 121100 h 2795"/>
                <a:gd name="T76" fmla="*/ 155437 w 2425"/>
                <a:gd name="T77" fmla="*/ 85216 h 2795"/>
                <a:gd name="T78" fmla="*/ 150889 w 2425"/>
                <a:gd name="T79" fmla="*/ 44872 h 2795"/>
                <a:gd name="T80" fmla="*/ 146408 w 2425"/>
                <a:gd name="T81" fmla="*/ 24699 h 2795"/>
                <a:gd name="T82" fmla="*/ 141926 w 2425"/>
                <a:gd name="T83" fmla="*/ 4527 h 2795"/>
                <a:gd name="T84" fmla="*/ 141926 w 2425"/>
                <a:gd name="T85" fmla="*/ 2264 h 2795"/>
                <a:gd name="T86" fmla="*/ 137378 w 2425"/>
                <a:gd name="T87" fmla="*/ 67 h 2795"/>
                <a:gd name="T88" fmla="*/ 135171 w 2425"/>
                <a:gd name="T89" fmla="*/ 67 h 27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5" name="Google Shape;192;p2"/>
            <p:cNvSpPr>
              <a:spLocks/>
            </p:cNvSpPr>
            <p:nvPr/>
          </p:nvSpPr>
          <p:spPr bwMode="auto">
            <a:xfrm>
              <a:off x="2310873" y="6199099"/>
              <a:ext cx="42933" cy="47712"/>
            </a:xfrm>
            <a:custGeom>
              <a:avLst/>
              <a:gdLst>
                <a:gd name="T0" fmla="*/ 33891 w 641"/>
                <a:gd name="T1" fmla="*/ 67 h 708"/>
                <a:gd name="T2" fmla="*/ 24849 w 641"/>
                <a:gd name="T3" fmla="*/ 9098 h 708"/>
                <a:gd name="T4" fmla="*/ 18084 w 641"/>
                <a:gd name="T5" fmla="*/ 15904 h 708"/>
                <a:gd name="T6" fmla="*/ 6832 w 641"/>
                <a:gd name="T7" fmla="*/ 11389 h 708"/>
                <a:gd name="T8" fmla="*/ 2277 w 641"/>
                <a:gd name="T9" fmla="*/ 11389 h 708"/>
                <a:gd name="T10" fmla="*/ 2277 w 641"/>
                <a:gd name="T11" fmla="*/ 13680 h 708"/>
                <a:gd name="T12" fmla="*/ 67 w 641"/>
                <a:gd name="T13" fmla="*/ 15904 h 708"/>
                <a:gd name="T14" fmla="*/ 2277 w 641"/>
                <a:gd name="T15" fmla="*/ 18195 h 708"/>
                <a:gd name="T16" fmla="*/ 11319 w 641"/>
                <a:gd name="T17" fmla="*/ 25002 h 708"/>
                <a:gd name="T18" fmla="*/ 6832 w 641"/>
                <a:gd name="T19" fmla="*/ 31808 h 708"/>
                <a:gd name="T20" fmla="*/ 2277 w 641"/>
                <a:gd name="T21" fmla="*/ 38614 h 708"/>
                <a:gd name="T22" fmla="*/ 67 w 641"/>
                <a:gd name="T23" fmla="*/ 45421 h 708"/>
                <a:gd name="T24" fmla="*/ 2277 w 641"/>
                <a:gd name="T25" fmla="*/ 47712 h 708"/>
                <a:gd name="T26" fmla="*/ 6832 w 641"/>
                <a:gd name="T27" fmla="*/ 47712 h 708"/>
                <a:gd name="T28" fmla="*/ 11319 w 641"/>
                <a:gd name="T29" fmla="*/ 45421 h 708"/>
                <a:gd name="T30" fmla="*/ 15807 w 641"/>
                <a:gd name="T31" fmla="*/ 40906 h 708"/>
                <a:gd name="T32" fmla="*/ 22572 w 641"/>
                <a:gd name="T33" fmla="*/ 29517 h 708"/>
                <a:gd name="T34" fmla="*/ 36101 w 641"/>
                <a:gd name="T35" fmla="*/ 34099 h 708"/>
                <a:gd name="T36" fmla="*/ 40656 w 641"/>
                <a:gd name="T37" fmla="*/ 31808 h 708"/>
                <a:gd name="T38" fmla="*/ 42866 w 641"/>
                <a:gd name="T39" fmla="*/ 29517 h 708"/>
                <a:gd name="T40" fmla="*/ 40656 w 641"/>
                <a:gd name="T41" fmla="*/ 25002 h 708"/>
                <a:gd name="T42" fmla="*/ 38378 w 641"/>
                <a:gd name="T43" fmla="*/ 22710 h 708"/>
                <a:gd name="T44" fmla="*/ 29336 w 641"/>
                <a:gd name="T45" fmla="*/ 20487 h 708"/>
                <a:gd name="T46" fmla="*/ 31614 w 641"/>
                <a:gd name="T47" fmla="*/ 15904 h 708"/>
                <a:gd name="T48" fmla="*/ 36101 w 641"/>
                <a:gd name="T49" fmla="*/ 2291 h 708"/>
                <a:gd name="T50" fmla="*/ 36101 w 641"/>
                <a:gd name="T51" fmla="*/ 67 h 708"/>
                <a:gd name="T52" fmla="*/ 33891 w 641"/>
                <a:gd name="T53" fmla="*/ 67 h 70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6" name="Google Shape;193;p2"/>
            <p:cNvSpPr>
              <a:spLocks/>
            </p:cNvSpPr>
            <p:nvPr/>
          </p:nvSpPr>
          <p:spPr bwMode="auto">
            <a:xfrm>
              <a:off x="3228372" y="6149796"/>
              <a:ext cx="193995" cy="179716"/>
            </a:xfrm>
            <a:custGeom>
              <a:avLst/>
              <a:gdLst>
                <a:gd name="T0" fmla="*/ 167246 w 2930"/>
                <a:gd name="T1" fmla="*/ 67 h 2695"/>
                <a:gd name="T2" fmla="*/ 164995 w 2930"/>
                <a:gd name="T3" fmla="*/ 2334 h 2695"/>
                <a:gd name="T4" fmla="*/ 164995 w 2930"/>
                <a:gd name="T5" fmla="*/ 20272 h 2695"/>
                <a:gd name="T6" fmla="*/ 167246 w 2930"/>
                <a:gd name="T7" fmla="*/ 38210 h 2695"/>
                <a:gd name="T8" fmla="*/ 173933 w 2930"/>
                <a:gd name="T9" fmla="*/ 71886 h 2695"/>
                <a:gd name="T10" fmla="*/ 178369 w 2930"/>
                <a:gd name="T11" fmla="*/ 112297 h 2695"/>
                <a:gd name="T12" fmla="*/ 185057 w 2930"/>
                <a:gd name="T13" fmla="*/ 150508 h 2695"/>
                <a:gd name="T14" fmla="*/ 144933 w 2930"/>
                <a:gd name="T15" fmla="*/ 154976 h 2695"/>
                <a:gd name="T16" fmla="*/ 107061 w 2930"/>
                <a:gd name="T17" fmla="*/ 159444 h 2695"/>
                <a:gd name="T18" fmla="*/ 69123 w 2930"/>
                <a:gd name="T19" fmla="*/ 166179 h 2695"/>
                <a:gd name="T20" fmla="*/ 51313 w 2930"/>
                <a:gd name="T21" fmla="*/ 170714 h 2695"/>
                <a:gd name="T22" fmla="*/ 40189 w 2930"/>
                <a:gd name="T23" fmla="*/ 170714 h 2695"/>
                <a:gd name="T24" fmla="*/ 29000 w 2930"/>
                <a:gd name="T25" fmla="*/ 172914 h 2695"/>
                <a:gd name="T26" fmla="*/ 29000 w 2930"/>
                <a:gd name="T27" fmla="*/ 152709 h 2695"/>
                <a:gd name="T28" fmla="*/ 26815 w 2930"/>
                <a:gd name="T29" fmla="*/ 132503 h 2695"/>
                <a:gd name="T30" fmla="*/ 20128 w 2930"/>
                <a:gd name="T31" fmla="*/ 94359 h 2695"/>
                <a:gd name="T32" fmla="*/ 15626 w 2930"/>
                <a:gd name="T33" fmla="*/ 58416 h 2695"/>
                <a:gd name="T34" fmla="*/ 11189 w 2930"/>
                <a:gd name="T35" fmla="*/ 42745 h 2695"/>
                <a:gd name="T36" fmla="*/ 2251 w 2930"/>
                <a:gd name="T37" fmla="*/ 27007 h 2695"/>
                <a:gd name="T38" fmla="*/ 66 w 2930"/>
                <a:gd name="T39" fmla="*/ 42745 h 2695"/>
                <a:gd name="T40" fmla="*/ 66 w 2930"/>
                <a:gd name="T41" fmla="*/ 60683 h 2695"/>
                <a:gd name="T42" fmla="*/ 6753 w 2930"/>
                <a:gd name="T43" fmla="*/ 96627 h 2695"/>
                <a:gd name="T44" fmla="*/ 13441 w 2930"/>
                <a:gd name="T45" fmla="*/ 137038 h 2695"/>
                <a:gd name="T46" fmla="*/ 17877 w 2930"/>
                <a:gd name="T47" fmla="*/ 157243 h 2695"/>
                <a:gd name="T48" fmla="*/ 24564 w 2930"/>
                <a:gd name="T49" fmla="*/ 177449 h 2695"/>
                <a:gd name="T50" fmla="*/ 26815 w 2930"/>
                <a:gd name="T51" fmla="*/ 179649 h 2695"/>
                <a:gd name="T52" fmla="*/ 29000 w 2930"/>
                <a:gd name="T53" fmla="*/ 179649 h 2695"/>
                <a:gd name="T54" fmla="*/ 37938 w 2930"/>
                <a:gd name="T55" fmla="*/ 175181 h 2695"/>
                <a:gd name="T56" fmla="*/ 42374 w 2930"/>
                <a:gd name="T57" fmla="*/ 177449 h 2695"/>
                <a:gd name="T58" fmla="*/ 46877 w 2930"/>
                <a:gd name="T59" fmla="*/ 179649 h 2695"/>
                <a:gd name="T60" fmla="*/ 60251 w 2930"/>
                <a:gd name="T61" fmla="*/ 179649 h 2695"/>
                <a:gd name="T62" fmla="*/ 87000 w 2930"/>
                <a:gd name="T63" fmla="*/ 172914 h 2695"/>
                <a:gd name="T64" fmla="*/ 138246 w 2930"/>
                <a:gd name="T65" fmla="*/ 166179 h 2695"/>
                <a:gd name="T66" fmla="*/ 187308 w 2930"/>
                <a:gd name="T67" fmla="*/ 159444 h 2695"/>
                <a:gd name="T68" fmla="*/ 189493 w 2930"/>
                <a:gd name="T69" fmla="*/ 157243 h 2695"/>
                <a:gd name="T70" fmla="*/ 191744 w 2930"/>
                <a:gd name="T71" fmla="*/ 154976 h 2695"/>
                <a:gd name="T72" fmla="*/ 193995 w 2930"/>
                <a:gd name="T73" fmla="*/ 152709 h 2695"/>
                <a:gd name="T74" fmla="*/ 193995 w 2930"/>
                <a:gd name="T75" fmla="*/ 134770 h 2695"/>
                <a:gd name="T76" fmla="*/ 191744 w 2930"/>
                <a:gd name="T77" fmla="*/ 116832 h 2695"/>
                <a:gd name="T78" fmla="*/ 187308 w 2930"/>
                <a:gd name="T79" fmla="*/ 83156 h 2695"/>
                <a:gd name="T80" fmla="*/ 182806 w 2930"/>
                <a:gd name="T81" fmla="*/ 40478 h 2695"/>
                <a:gd name="T82" fmla="*/ 176118 w 2930"/>
                <a:gd name="T83" fmla="*/ 20272 h 2695"/>
                <a:gd name="T84" fmla="*/ 169431 w 2930"/>
                <a:gd name="T85" fmla="*/ 67 h 2695"/>
                <a:gd name="T86" fmla="*/ 167246 w 2930"/>
                <a:gd name="T87" fmla="*/ 67 h 26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7" name="Google Shape;194;p2"/>
            <p:cNvSpPr>
              <a:spLocks/>
            </p:cNvSpPr>
            <p:nvPr/>
          </p:nvSpPr>
          <p:spPr bwMode="auto">
            <a:xfrm>
              <a:off x="2430132" y="6191147"/>
              <a:ext cx="798241" cy="270369"/>
            </a:xfrm>
            <a:custGeom>
              <a:avLst/>
              <a:gdLst>
                <a:gd name="T0" fmla="*/ 764704 w 12020"/>
                <a:gd name="T1" fmla="*/ 38018 h 4075"/>
                <a:gd name="T2" fmla="*/ 782568 w 12020"/>
                <a:gd name="T3" fmla="*/ 147492 h 4075"/>
                <a:gd name="T4" fmla="*/ 757997 w 12020"/>
                <a:gd name="T5" fmla="*/ 145236 h 4075"/>
                <a:gd name="T6" fmla="*/ 697631 w 12020"/>
                <a:gd name="T7" fmla="*/ 149748 h 4075"/>
                <a:gd name="T8" fmla="*/ 617143 w 12020"/>
                <a:gd name="T9" fmla="*/ 167596 h 4075"/>
                <a:gd name="T10" fmla="*/ 520982 w 12020"/>
                <a:gd name="T11" fmla="*/ 187699 h 4075"/>
                <a:gd name="T12" fmla="*/ 328660 w 12020"/>
                <a:gd name="T13" fmla="*/ 214504 h 4075"/>
                <a:gd name="T14" fmla="*/ 136405 w 12020"/>
                <a:gd name="T15" fmla="*/ 239053 h 4075"/>
                <a:gd name="T16" fmla="*/ 40244 w 12020"/>
                <a:gd name="T17" fmla="*/ 256967 h 4075"/>
                <a:gd name="T18" fmla="*/ 33537 w 12020"/>
                <a:gd name="T19" fmla="*/ 218949 h 4075"/>
                <a:gd name="T20" fmla="*/ 15673 w 12020"/>
                <a:gd name="T21" fmla="*/ 147492 h 4075"/>
                <a:gd name="T22" fmla="*/ 100610 w 12020"/>
                <a:gd name="T23" fmla="*/ 105029 h 4075"/>
                <a:gd name="T24" fmla="*/ 389026 w 12020"/>
                <a:gd name="T25" fmla="*/ 67078 h 4075"/>
                <a:gd name="T26" fmla="*/ 766896 w 12020"/>
                <a:gd name="T27" fmla="*/ 66 h 4075"/>
                <a:gd name="T28" fmla="*/ 386835 w 12020"/>
                <a:gd name="T29" fmla="*/ 53676 h 4075"/>
                <a:gd name="T30" fmla="*/ 98419 w 12020"/>
                <a:gd name="T31" fmla="*/ 89437 h 4075"/>
                <a:gd name="T32" fmla="*/ 0 w 12020"/>
                <a:gd name="T33" fmla="*/ 105029 h 4075"/>
                <a:gd name="T34" fmla="*/ 0 w 12020"/>
                <a:gd name="T35" fmla="*/ 111730 h 4075"/>
                <a:gd name="T36" fmla="*/ 4449 w 12020"/>
                <a:gd name="T37" fmla="*/ 147492 h 4075"/>
                <a:gd name="T38" fmla="*/ 20122 w 12020"/>
                <a:gd name="T39" fmla="*/ 225650 h 4075"/>
                <a:gd name="T40" fmla="*/ 31345 w 12020"/>
                <a:gd name="T41" fmla="*/ 268113 h 4075"/>
                <a:gd name="T42" fmla="*/ 38053 w 12020"/>
                <a:gd name="T43" fmla="*/ 270369 h 4075"/>
                <a:gd name="T44" fmla="*/ 40244 w 12020"/>
                <a:gd name="T45" fmla="*/ 265857 h 4075"/>
                <a:gd name="T46" fmla="*/ 228050 w 12020"/>
                <a:gd name="T47" fmla="*/ 243564 h 4075"/>
                <a:gd name="T48" fmla="*/ 503051 w 12020"/>
                <a:gd name="T49" fmla="*/ 203357 h 4075"/>
                <a:gd name="T50" fmla="*/ 592505 w 12020"/>
                <a:gd name="T51" fmla="*/ 187699 h 4075"/>
                <a:gd name="T52" fmla="*/ 684216 w 12020"/>
                <a:gd name="T53" fmla="*/ 167596 h 4075"/>
                <a:gd name="T54" fmla="*/ 731168 w 12020"/>
                <a:gd name="T55" fmla="*/ 160894 h 4075"/>
                <a:gd name="T56" fmla="*/ 782568 w 12020"/>
                <a:gd name="T57" fmla="*/ 158639 h 4075"/>
                <a:gd name="T58" fmla="*/ 793725 w 12020"/>
                <a:gd name="T59" fmla="*/ 154193 h 4075"/>
                <a:gd name="T60" fmla="*/ 798241 w 12020"/>
                <a:gd name="T61" fmla="*/ 145236 h 4075"/>
                <a:gd name="T62" fmla="*/ 782568 w 12020"/>
                <a:gd name="T63" fmla="*/ 42529 h 4075"/>
                <a:gd name="T64" fmla="*/ 775861 w 12020"/>
                <a:gd name="T65" fmla="*/ 17914 h 4075"/>
                <a:gd name="T66" fmla="*/ 780310 w 12020"/>
                <a:gd name="T67" fmla="*/ 9023 h 4075"/>
                <a:gd name="T68" fmla="*/ 771412 w 12020"/>
                <a:gd name="T69" fmla="*/ 4512 h 40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8" name="Google Shape;195;p2"/>
            <p:cNvSpPr>
              <a:spLocks/>
            </p:cNvSpPr>
            <p:nvPr/>
          </p:nvSpPr>
          <p:spPr bwMode="auto">
            <a:xfrm>
              <a:off x="2226596" y="6302475"/>
              <a:ext cx="211487" cy="186078"/>
            </a:xfrm>
            <a:custGeom>
              <a:avLst/>
              <a:gdLst>
                <a:gd name="T0" fmla="*/ 184778 w 3199"/>
                <a:gd name="T1" fmla="*/ 0 h 2795"/>
                <a:gd name="T2" fmla="*/ 182531 w 3199"/>
                <a:gd name="T3" fmla="*/ 2264 h 2795"/>
                <a:gd name="T4" fmla="*/ 182531 w 3199"/>
                <a:gd name="T5" fmla="*/ 8988 h 2795"/>
                <a:gd name="T6" fmla="*/ 180283 w 3199"/>
                <a:gd name="T7" fmla="*/ 6724 h 2795"/>
                <a:gd name="T8" fmla="*/ 160251 w 3199"/>
                <a:gd name="T9" fmla="*/ 4527 h 2795"/>
                <a:gd name="T10" fmla="*/ 140220 w 3199"/>
                <a:gd name="T11" fmla="*/ 2264 h 2795"/>
                <a:gd name="T12" fmla="*/ 118007 w 3199"/>
                <a:gd name="T13" fmla="*/ 2264 h 2795"/>
                <a:gd name="T14" fmla="*/ 95728 w 3199"/>
                <a:gd name="T15" fmla="*/ 4527 h 2795"/>
                <a:gd name="T16" fmla="*/ 73449 w 3199"/>
                <a:gd name="T17" fmla="*/ 6724 h 2795"/>
                <a:gd name="T18" fmla="*/ 53417 w 3199"/>
                <a:gd name="T19" fmla="*/ 11251 h 2795"/>
                <a:gd name="T20" fmla="*/ 13354 w 3199"/>
                <a:gd name="T21" fmla="*/ 24699 h 2795"/>
                <a:gd name="T22" fmla="*/ 6677 w 3199"/>
                <a:gd name="T23" fmla="*/ 20172 h 2795"/>
                <a:gd name="T24" fmla="*/ 4496 w 3199"/>
                <a:gd name="T25" fmla="*/ 22436 h 2795"/>
                <a:gd name="T26" fmla="*/ 2248 w 3199"/>
                <a:gd name="T27" fmla="*/ 24699 h 2795"/>
                <a:gd name="T28" fmla="*/ 0 w 3199"/>
                <a:gd name="T29" fmla="*/ 29160 h 2795"/>
                <a:gd name="T30" fmla="*/ 2248 w 3199"/>
                <a:gd name="T31" fmla="*/ 31424 h 2795"/>
                <a:gd name="T32" fmla="*/ 6677 w 3199"/>
                <a:gd name="T33" fmla="*/ 31424 h 2795"/>
                <a:gd name="T34" fmla="*/ 8925 w 3199"/>
                <a:gd name="T35" fmla="*/ 62781 h 2795"/>
                <a:gd name="T36" fmla="*/ 15602 w 3199"/>
                <a:gd name="T37" fmla="*/ 112113 h 2795"/>
                <a:gd name="T38" fmla="*/ 26709 w 3199"/>
                <a:gd name="T39" fmla="*/ 179354 h 2795"/>
                <a:gd name="T40" fmla="*/ 28956 w 3199"/>
                <a:gd name="T41" fmla="*/ 183814 h 2795"/>
                <a:gd name="T42" fmla="*/ 33386 w 3199"/>
                <a:gd name="T43" fmla="*/ 186078 h 2795"/>
                <a:gd name="T44" fmla="*/ 37881 w 3199"/>
                <a:gd name="T45" fmla="*/ 183814 h 2795"/>
                <a:gd name="T46" fmla="*/ 37881 w 3199"/>
                <a:gd name="T47" fmla="*/ 179354 h 2795"/>
                <a:gd name="T48" fmla="*/ 28956 w 3199"/>
                <a:gd name="T49" fmla="*/ 123297 h 2795"/>
                <a:gd name="T50" fmla="*/ 20031 w 3199"/>
                <a:gd name="T51" fmla="*/ 67241 h 2795"/>
                <a:gd name="T52" fmla="*/ 20031 w 3199"/>
                <a:gd name="T53" fmla="*/ 51596 h 2795"/>
                <a:gd name="T54" fmla="*/ 17850 w 3199"/>
                <a:gd name="T55" fmla="*/ 35884 h 2795"/>
                <a:gd name="T56" fmla="*/ 55665 w 3199"/>
                <a:gd name="T57" fmla="*/ 24699 h 2795"/>
                <a:gd name="T58" fmla="*/ 95728 w 3199"/>
                <a:gd name="T59" fmla="*/ 17975 h 2795"/>
                <a:gd name="T60" fmla="*/ 158070 w 3199"/>
                <a:gd name="T61" fmla="*/ 17975 h 2795"/>
                <a:gd name="T62" fmla="*/ 178101 w 3199"/>
                <a:gd name="T63" fmla="*/ 15712 h 2795"/>
                <a:gd name="T64" fmla="*/ 180283 w 3199"/>
                <a:gd name="T65" fmla="*/ 15712 h 2795"/>
                <a:gd name="T66" fmla="*/ 180283 w 3199"/>
                <a:gd name="T67" fmla="*/ 29160 h 2795"/>
                <a:gd name="T68" fmla="*/ 182531 w 3199"/>
                <a:gd name="T69" fmla="*/ 40345 h 2795"/>
                <a:gd name="T70" fmla="*/ 184778 w 3199"/>
                <a:gd name="T71" fmla="*/ 67241 h 2795"/>
                <a:gd name="T72" fmla="*/ 189208 w 3199"/>
                <a:gd name="T73" fmla="*/ 112113 h 2795"/>
                <a:gd name="T74" fmla="*/ 193637 w 3199"/>
                <a:gd name="T75" fmla="*/ 134482 h 2795"/>
                <a:gd name="T76" fmla="*/ 200314 w 3199"/>
                <a:gd name="T77" fmla="*/ 154654 h 2795"/>
                <a:gd name="T78" fmla="*/ 153574 w 3199"/>
                <a:gd name="T79" fmla="*/ 154654 h 2795"/>
                <a:gd name="T80" fmla="*/ 104653 w 3199"/>
                <a:gd name="T81" fmla="*/ 159182 h 2795"/>
                <a:gd name="T82" fmla="*/ 89051 w 3199"/>
                <a:gd name="T83" fmla="*/ 161379 h 2795"/>
                <a:gd name="T84" fmla="*/ 69019 w 3199"/>
                <a:gd name="T85" fmla="*/ 163642 h 2795"/>
                <a:gd name="T86" fmla="*/ 53417 w 3199"/>
                <a:gd name="T87" fmla="*/ 168103 h 2795"/>
                <a:gd name="T88" fmla="*/ 44558 w 3199"/>
                <a:gd name="T89" fmla="*/ 172630 h 2795"/>
                <a:gd name="T90" fmla="*/ 40063 w 3199"/>
                <a:gd name="T91" fmla="*/ 179354 h 2795"/>
                <a:gd name="T92" fmla="*/ 57913 w 3199"/>
                <a:gd name="T93" fmla="*/ 179354 h 2795"/>
                <a:gd name="T94" fmla="*/ 77944 w 3199"/>
                <a:gd name="T95" fmla="*/ 177090 h 2795"/>
                <a:gd name="T96" fmla="*/ 100157 w 3199"/>
                <a:gd name="T97" fmla="*/ 174827 h 2795"/>
                <a:gd name="T98" fmla="*/ 120189 w 3199"/>
                <a:gd name="T99" fmla="*/ 172630 h 2795"/>
                <a:gd name="T100" fmla="*/ 162499 w 3199"/>
                <a:gd name="T101" fmla="*/ 170366 h 2795"/>
                <a:gd name="T102" fmla="*/ 184778 w 3199"/>
                <a:gd name="T103" fmla="*/ 168103 h 2795"/>
                <a:gd name="T104" fmla="*/ 206991 w 3199"/>
                <a:gd name="T105" fmla="*/ 163642 h 2795"/>
                <a:gd name="T106" fmla="*/ 209239 w 3199"/>
                <a:gd name="T107" fmla="*/ 161379 h 2795"/>
                <a:gd name="T108" fmla="*/ 211487 w 3199"/>
                <a:gd name="T109" fmla="*/ 159182 h 2795"/>
                <a:gd name="T110" fmla="*/ 211487 w 3199"/>
                <a:gd name="T111" fmla="*/ 152457 h 2795"/>
                <a:gd name="T112" fmla="*/ 206991 w 3199"/>
                <a:gd name="T113" fmla="*/ 132285 h 2795"/>
                <a:gd name="T114" fmla="*/ 202562 w 3199"/>
                <a:gd name="T115" fmla="*/ 109849 h 2795"/>
                <a:gd name="T116" fmla="*/ 195885 w 3199"/>
                <a:gd name="T117" fmla="*/ 65044 h 2795"/>
                <a:gd name="T118" fmla="*/ 193637 w 3199"/>
                <a:gd name="T119" fmla="*/ 33621 h 2795"/>
                <a:gd name="T120" fmla="*/ 191456 w 3199"/>
                <a:gd name="T121" fmla="*/ 15712 h 2795"/>
                <a:gd name="T122" fmla="*/ 186960 w 3199"/>
                <a:gd name="T123" fmla="*/ 2264 h 2795"/>
                <a:gd name="T124" fmla="*/ 184778 w 3199"/>
                <a:gd name="T125" fmla="*/ 0 h 27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9" name="Google Shape;196;p2"/>
            <p:cNvSpPr>
              <a:spLocks/>
            </p:cNvSpPr>
            <p:nvPr/>
          </p:nvSpPr>
          <p:spPr bwMode="auto">
            <a:xfrm>
              <a:off x="2888087" y="5736291"/>
              <a:ext cx="154242" cy="147908"/>
            </a:xfrm>
            <a:custGeom>
              <a:avLst/>
              <a:gdLst>
                <a:gd name="T0" fmla="*/ 127362 w 2324"/>
                <a:gd name="T1" fmla="*/ 13440 h 2223"/>
                <a:gd name="T2" fmla="*/ 129619 w 2324"/>
                <a:gd name="T3" fmla="*/ 38125 h 2223"/>
                <a:gd name="T4" fmla="*/ 134066 w 2324"/>
                <a:gd name="T5" fmla="*/ 62743 h 2223"/>
                <a:gd name="T6" fmla="*/ 138579 w 2324"/>
                <a:gd name="T7" fmla="*/ 91885 h 2223"/>
                <a:gd name="T8" fmla="*/ 143026 w 2324"/>
                <a:gd name="T9" fmla="*/ 120961 h 2223"/>
                <a:gd name="T10" fmla="*/ 118469 w 2324"/>
                <a:gd name="T11" fmla="*/ 120961 h 2223"/>
                <a:gd name="T12" fmla="*/ 93846 w 2324"/>
                <a:gd name="T13" fmla="*/ 125486 h 2223"/>
                <a:gd name="T14" fmla="*/ 62586 w 2324"/>
                <a:gd name="T15" fmla="*/ 129943 h 2223"/>
                <a:gd name="T16" fmla="*/ 46923 w 2324"/>
                <a:gd name="T17" fmla="*/ 134401 h 2223"/>
                <a:gd name="T18" fmla="*/ 31260 w 2324"/>
                <a:gd name="T19" fmla="*/ 138926 h 2223"/>
                <a:gd name="T20" fmla="*/ 24557 w 2324"/>
                <a:gd name="T21" fmla="*/ 107521 h 2223"/>
                <a:gd name="T22" fmla="*/ 17853 w 2324"/>
                <a:gd name="T23" fmla="*/ 78445 h 2223"/>
                <a:gd name="T24" fmla="*/ 13407 w 2324"/>
                <a:gd name="T25" fmla="*/ 53761 h 2223"/>
                <a:gd name="T26" fmla="*/ 6703 w 2324"/>
                <a:gd name="T27" fmla="*/ 29142 h 2223"/>
                <a:gd name="T28" fmla="*/ 67033 w 2324"/>
                <a:gd name="T29" fmla="*/ 22422 h 2223"/>
                <a:gd name="T30" fmla="*/ 127362 w 2324"/>
                <a:gd name="T31" fmla="*/ 13440 h 2223"/>
                <a:gd name="T32" fmla="*/ 125172 w 2324"/>
                <a:gd name="T33" fmla="*/ 0 h 2223"/>
                <a:gd name="T34" fmla="*/ 64776 w 2324"/>
                <a:gd name="T35" fmla="*/ 6720 h 2223"/>
                <a:gd name="T36" fmla="*/ 4447 w 2324"/>
                <a:gd name="T37" fmla="*/ 17965 h 2223"/>
                <a:gd name="T38" fmla="*/ 2257 w 2324"/>
                <a:gd name="T39" fmla="*/ 20160 h 2223"/>
                <a:gd name="T40" fmla="*/ 0 w 2324"/>
                <a:gd name="T41" fmla="*/ 24685 h 2223"/>
                <a:gd name="T42" fmla="*/ 0 w 2324"/>
                <a:gd name="T43" fmla="*/ 38125 h 2223"/>
                <a:gd name="T44" fmla="*/ 2257 w 2324"/>
                <a:gd name="T45" fmla="*/ 51565 h 2223"/>
                <a:gd name="T46" fmla="*/ 6703 w 2324"/>
                <a:gd name="T47" fmla="*/ 80641 h 2223"/>
                <a:gd name="T48" fmla="*/ 13407 w 2324"/>
                <a:gd name="T49" fmla="*/ 112045 h 2223"/>
                <a:gd name="T50" fmla="*/ 17853 w 2324"/>
                <a:gd name="T51" fmla="*/ 129943 h 2223"/>
                <a:gd name="T52" fmla="*/ 22366 w 2324"/>
                <a:gd name="T53" fmla="*/ 145646 h 2223"/>
                <a:gd name="T54" fmla="*/ 26813 w 2324"/>
                <a:gd name="T55" fmla="*/ 147841 h 2223"/>
                <a:gd name="T56" fmla="*/ 31260 w 2324"/>
                <a:gd name="T57" fmla="*/ 145646 h 2223"/>
                <a:gd name="T58" fmla="*/ 58073 w 2324"/>
                <a:gd name="T59" fmla="*/ 145646 h 2223"/>
                <a:gd name="T60" fmla="*/ 84886 w 2324"/>
                <a:gd name="T61" fmla="*/ 141121 h 2223"/>
                <a:gd name="T62" fmla="*/ 116212 w 2324"/>
                <a:gd name="T63" fmla="*/ 136664 h 2223"/>
                <a:gd name="T64" fmla="*/ 131876 w 2324"/>
                <a:gd name="T65" fmla="*/ 134401 h 2223"/>
                <a:gd name="T66" fmla="*/ 145282 w 2324"/>
                <a:gd name="T67" fmla="*/ 129943 h 2223"/>
                <a:gd name="T68" fmla="*/ 147472 w 2324"/>
                <a:gd name="T69" fmla="*/ 132206 h 2223"/>
                <a:gd name="T70" fmla="*/ 149729 w 2324"/>
                <a:gd name="T71" fmla="*/ 132206 h 2223"/>
                <a:gd name="T72" fmla="*/ 151985 w 2324"/>
                <a:gd name="T73" fmla="*/ 129943 h 2223"/>
                <a:gd name="T74" fmla="*/ 154176 w 2324"/>
                <a:gd name="T75" fmla="*/ 127681 h 2223"/>
                <a:gd name="T76" fmla="*/ 154176 w 2324"/>
                <a:gd name="T77" fmla="*/ 114241 h 2223"/>
                <a:gd name="T78" fmla="*/ 151985 w 2324"/>
                <a:gd name="T79" fmla="*/ 98605 h 2223"/>
                <a:gd name="T80" fmla="*/ 147472 w 2324"/>
                <a:gd name="T81" fmla="*/ 69463 h 2223"/>
                <a:gd name="T82" fmla="*/ 140769 w 2324"/>
                <a:gd name="T83" fmla="*/ 35863 h 2223"/>
                <a:gd name="T84" fmla="*/ 138579 w 2324"/>
                <a:gd name="T85" fmla="*/ 17965 h 2223"/>
                <a:gd name="T86" fmla="*/ 131876 w 2324"/>
                <a:gd name="T87" fmla="*/ 2262 h 2223"/>
                <a:gd name="T88" fmla="*/ 129619 w 2324"/>
                <a:gd name="T89" fmla="*/ 0 h 2223"/>
                <a:gd name="T90" fmla="*/ 125172 w 2324"/>
                <a:gd name="T91" fmla="*/ 0 h 222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0" name="Google Shape;197;p2"/>
            <p:cNvSpPr>
              <a:spLocks/>
            </p:cNvSpPr>
            <p:nvPr/>
          </p:nvSpPr>
          <p:spPr bwMode="auto">
            <a:xfrm>
              <a:off x="2415821" y="5807860"/>
              <a:ext cx="147881" cy="147907"/>
            </a:xfrm>
            <a:custGeom>
              <a:avLst/>
              <a:gdLst>
                <a:gd name="T0" fmla="*/ 120939 w 2223"/>
                <a:gd name="T1" fmla="*/ 67 h 2223"/>
                <a:gd name="T2" fmla="*/ 87345 w 2223"/>
                <a:gd name="T3" fmla="*/ 4524 h 2223"/>
                <a:gd name="T4" fmla="*/ 53751 w 2223"/>
                <a:gd name="T5" fmla="*/ 11244 h 2223"/>
                <a:gd name="T6" fmla="*/ 24680 w 2223"/>
                <a:gd name="T7" fmla="*/ 13507 h 2223"/>
                <a:gd name="T8" fmla="*/ 11176 w 2223"/>
                <a:gd name="T9" fmla="*/ 15702 h 2223"/>
                <a:gd name="T10" fmla="*/ 0 w 2223"/>
                <a:gd name="T11" fmla="*/ 20227 h 2223"/>
                <a:gd name="T12" fmla="*/ 0 w 2223"/>
                <a:gd name="T13" fmla="*/ 22422 h 2223"/>
                <a:gd name="T14" fmla="*/ 11176 w 2223"/>
                <a:gd name="T15" fmla="*/ 26947 h 2223"/>
                <a:gd name="T16" fmla="*/ 22418 w 2223"/>
                <a:gd name="T17" fmla="*/ 26947 h 2223"/>
                <a:gd name="T18" fmla="*/ 47032 w 2223"/>
                <a:gd name="T19" fmla="*/ 24684 h 2223"/>
                <a:gd name="T20" fmla="*/ 82888 w 2223"/>
                <a:gd name="T21" fmla="*/ 20227 h 2223"/>
                <a:gd name="T22" fmla="*/ 118744 w 2223"/>
                <a:gd name="T23" fmla="*/ 13507 h 2223"/>
                <a:gd name="T24" fmla="*/ 116482 w 2223"/>
                <a:gd name="T25" fmla="*/ 26947 h 2223"/>
                <a:gd name="T26" fmla="*/ 118744 w 2223"/>
                <a:gd name="T27" fmla="*/ 38124 h 2223"/>
                <a:gd name="T28" fmla="*/ 123201 w 2223"/>
                <a:gd name="T29" fmla="*/ 62742 h 2223"/>
                <a:gd name="T30" fmla="*/ 127658 w 2223"/>
                <a:gd name="T31" fmla="*/ 91885 h 2223"/>
                <a:gd name="T32" fmla="*/ 129920 w 2223"/>
                <a:gd name="T33" fmla="*/ 107587 h 2223"/>
                <a:gd name="T34" fmla="*/ 134377 w 2223"/>
                <a:gd name="T35" fmla="*/ 123223 h 2223"/>
                <a:gd name="T36" fmla="*/ 69450 w 2223"/>
                <a:gd name="T37" fmla="*/ 129943 h 2223"/>
                <a:gd name="T38" fmla="*/ 44837 w 2223"/>
                <a:gd name="T39" fmla="*/ 132205 h 2223"/>
                <a:gd name="T40" fmla="*/ 33594 w 2223"/>
                <a:gd name="T41" fmla="*/ 136663 h 2223"/>
                <a:gd name="T42" fmla="*/ 24680 w 2223"/>
                <a:gd name="T43" fmla="*/ 143383 h 2223"/>
                <a:gd name="T44" fmla="*/ 35856 w 2223"/>
                <a:gd name="T45" fmla="*/ 147907 h 2223"/>
                <a:gd name="T46" fmla="*/ 47032 w 2223"/>
                <a:gd name="T47" fmla="*/ 147907 h 2223"/>
                <a:gd name="T48" fmla="*/ 71712 w 2223"/>
                <a:gd name="T49" fmla="*/ 143383 h 2223"/>
                <a:gd name="T50" fmla="*/ 141096 w 2223"/>
                <a:gd name="T51" fmla="*/ 134467 h 2223"/>
                <a:gd name="T52" fmla="*/ 145619 w 2223"/>
                <a:gd name="T53" fmla="*/ 134467 h 2223"/>
                <a:gd name="T54" fmla="*/ 147814 w 2223"/>
                <a:gd name="T55" fmla="*/ 129943 h 2223"/>
                <a:gd name="T56" fmla="*/ 147814 w 2223"/>
                <a:gd name="T57" fmla="*/ 127747 h 2223"/>
                <a:gd name="T58" fmla="*/ 145619 w 2223"/>
                <a:gd name="T59" fmla="*/ 123223 h 2223"/>
                <a:gd name="T60" fmla="*/ 143357 w 2223"/>
                <a:gd name="T61" fmla="*/ 107587 h 2223"/>
                <a:gd name="T62" fmla="*/ 141096 w 2223"/>
                <a:gd name="T63" fmla="*/ 91885 h 2223"/>
                <a:gd name="T64" fmla="*/ 136639 w 2223"/>
                <a:gd name="T65" fmla="*/ 60547 h 2223"/>
                <a:gd name="T66" fmla="*/ 132182 w 2223"/>
                <a:gd name="T67" fmla="*/ 35862 h 2223"/>
                <a:gd name="T68" fmla="*/ 129920 w 2223"/>
                <a:gd name="T69" fmla="*/ 22422 h 2223"/>
                <a:gd name="T70" fmla="*/ 125463 w 2223"/>
                <a:gd name="T71" fmla="*/ 11244 h 2223"/>
                <a:gd name="T72" fmla="*/ 127658 w 2223"/>
                <a:gd name="T73" fmla="*/ 6787 h 2223"/>
                <a:gd name="T74" fmla="*/ 127658 w 2223"/>
                <a:gd name="T75" fmla="*/ 4524 h 2223"/>
                <a:gd name="T76" fmla="*/ 125463 w 2223"/>
                <a:gd name="T77" fmla="*/ 2262 h 2223"/>
                <a:gd name="T78" fmla="*/ 120939 w 2223"/>
                <a:gd name="T79" fmla="*/ 67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1" name="Google Shape;198;p2"/>
            <p:cNvSpPr>
              <a:spLocks/>
            </p:cNvSpPr>
            <p:nvPr/>
          </p:nvSpPr>
          <p:spPr bwMode="auto">
            <a:xfrm>
              <a:off x="2622537" y="5841258"/>
              <a:ext cx="49293" cy="42941"/>
            </a:xfrm>
            <a:custGeom>
              <a:avLst/>
              <a:gdLst>
                <a:gd name="T0" fmla="*/ 26905 w 742"/>
                <a:gd name="T1" fmla="*/ 67 h 641"/>
                <a:gd name="T2" fmla="*/ 15678 w 742"/>
                <a:gd name="T3" fmla="*/ 2278 h 641"/>
                <a:gd name="T4" fmla="*/ 2259 w 742"/>
                <a:gd name="T5" fmla="*/ 2278 h 641"/>
                <a:gd name="T6" fmla="*/ 66 w 742"/>
                <a:gd name="T7" fmla="*/ 6833 h 641"/>
                <a:gd name="T8" fmla="*/ 66 w 742"/>
                <a:gd name="T9" fmla="*/ 9044 h 641"/>
                <a:gd name="T10" fmla="*/ 2259 w 742"/>
                <a:gd name="T11" fmla="*/ 9044 h 641"/>
                <a:gd name="T12" fmla="*/ 8968 w 742"/>
                <a:gd name="T13" fmla="*/ 11321 h 641"/>
                <a:gd name="T14" fmla="*/ 15678 w 742"/>
                <a:gd name="T15" fmla="*/ 13599 h 641"/>
                <a:gd name="T16" fmla="*/ 13486 w 742"/>
                <a:gd name="T17" fmla="*/ 24854 h 641"/>
                <a:gd name="T18" fmla="*/ 13486 w 742"/>
                <a:gd name="T19" fmla="*/ 36108 h 641"/>
                <a:gd name="T20" fmla="*/ 13486 w 742"/>
                <a:gd name="T21" fmla="*/ 40663 h 641"/>
                <a:gd name="T22" fmla="*/ 17937 w 742"/>
                <a:gd name="T23" fmla="*/ 42874 h 641"/>
                <a:gd name="T24" fmla="*/ 20196 w 742"/>
                <a:gd name="T25" fmla="*/ 42874 h 641"/>
                <a:gd name="T26" fmla="*/ 22388 w 742"/>
                <a:gd name="T27" fmla="*/ 40663 h 641"/>
                <a:gd name="T28" fmla="*/ 22388 w 742"/>
                <a:gd name="T29" fmla="*/ 29342 h 641"/>
                <a:gd name="T30" fmla="*/ 22388 w 742"/>
                <a:gd name="T31" fmla="*/ 18087 h 641"/>
                <a:gd name="T32" fmla="*/ 24647 w 742"/>
                <a:gd name="T33" fmla="*/ 18087 h 641"/>
                <a:gd name="T34" fmla="*/ 38066 w 742"/>
                <a:gd name="T35" fmla="*/ 15810 h 641"/>
                <a:gd name="T36" fmla="*/ 42517 w 742"/>
                <a:gd name="T37" fmla="*/ 13599 h 641"/>
                <a:gd name="T38" fmla="*/ 49227 w 742"/>
                <a:gd name="T39" fmla="*/ 11321 h 641"/>
                <a:gd name="T40" fmla="*/ 49227 w 742"/>
                <a:gd name="T41" fmla="*/ 4555 h 641"/>
                <a:gd name="T42" fmla="*/ 49227 w 742"/>
                <a:gd name="T43" fmla="*/ 2278 h 641"/>
                <a:gd name="T44" fmla="*/ 47034 w 742"/>
                <a:gd name="T45" fmla="*/ 67 h 641"/>
                <a:gd name="T46" fmla="*/ 26905 w 742"/>
                <a:gd name="T47" fmla="*/ 67 h 6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2" name="Google Shape;199;p2"/>
            <p:cNvSpPr>
              <a:spLocks/>
            </p:cNvSpPr>
            <p:nvPr/>
          </p:nvSpPr>
          <p:spPr bwMode="auto">
            <a:xfrm>
              <a:off x="2143910" y="6005070"/>
              <a:ext cx="146291" cy="152679"/>
            </a:xfrm>
            <a:custGeom>
              <a:avLst/>
              <a:gdLst>
                <a:gd name="T0" fmla="*/ 126351 w 2223"/>
                <a:gd name="T1" fmla="*/ 11268 h 2290"/>
                <a:gd name="T2" fmla="*/ 128523 w 2223"/>
                <a:gd name="T3" fmla="*/ 35936 h 2290"/>
                <a:gd name="T4" fmla="*/ 130760 w 2223"/>
                <a:gd name="T5" fmla="*/ 62872 h 2290"/>
                <a:gd name="T6" fmla="*/ 132998 w 2223"/>
                <a:gd name="T7" fmla="*/ 94341 h 2290"/>
                <a:gd name="T8" fmla="*/ 135169 w 2223"/>
                <a:gd name="T9" fmla="*/ 125743 h 2290"/>
                <a:gd name="T10" fmla="*/ 135169 w 2223"/>
                <a:gd name="T11" fmla="*/ 125743 h 2290"/>
                <a:gd name="T12" fmla="*/ 119705 w 2223"/>
                <a:gd name="T13" fmla="*/ 123477 h 2290"/>
                <a:gd name="T14" fmla="*/ 104174 w 2223"/>
                <a:gd name="T15" fmla="*/ 125743 h 2290"/>
                <a:gd name="T16" fmla="*/ 73178 w 2223"/>
                <a:gd name="T17" fmla="*/ 130211 h 2290"/>
                <a:gd name="T18" fmla="*/ 48764 w 2223"/>
                <a:gd name="T19" fmla="*/ 134744 h 2290"/>
                <a:gd name="T20" fmla="*/ 37708 w 2223"/>
                <a:gd name="T21" fmla="*/ 136944 h 2290"/>
                <a:gd name="T22" fmla="*/ 24415 w 2223"/>
                <a:gd name="T23" fmla="*/ 139211 h 2290"/>
                <a:gd name="T24" fmla="*/ 22177 w 2223"/>
                <a:gd name="T25" fmla="*/ 110009 h 2290"/>
                <a:gd name="T26" fmla="*/ 15531 w 2223"/>
                <a:gd name="T27" fmla="*/ 80873 h 2290"/>
                <a:gd name="T28" fmla="*/ 13359 w 2223"/>
                <a:gd name="T29" fmla="*/ 56138 h 2290"/>
                <a:gd name="T30" fmla="*/ 8884 w 2223"/>
                <a:gd name="T31" fmla="*/ 31469 h 2290"/>
                <a:gd name="T32" fmla="*/ 68703 w 2223"/>
                <a:gd name="T33" fmla="*/ 22468 h 2290"/>
                <a:gd name="T34" fmla="*/ 126351 w 2223"/>
                <a:gd name="T35" fmla="*/ 11268 h 2290"/>
                <a:gd name="T36" fmla="*/ 126351 w 2223"/>
                <a:gd name="T37" fmla="*/ 0 h 2290"/>
                <a:gd name="T38" fmla="*/ 66532 w 2223"/>
                <a:gd name="T39" fmla="*/ 9001 h 2290"/>
                <a:gd name="T40" fmla="*/ 6712 w 2223"/>
                <a:gd name="T41" fmla="*/ 18001 h 2290"/>
                <a:gd name="T42" fmla="*/ 2237 w 2223"/>
                <a:gd name="T43" fmla="*/ 22468 h 2290"/>
                <a:gd name="T44" fmla="*/ 66 w 2223"/>
                <a:gd name="T45" fmla="*/ 24735 h 2290"/>
                <a:gd name="T46" fmla="*/ 66 w 2223"/>
                <a:gd name="T47" fmla="*/ 40403 h 2290"/>
                <a:gd name="T48" fmla="*/ 2237 w 2223"/>
                <a:gd name="T49" fmla="*/ 58405 h 2290"/>
                <a:gd name="T50" fmla="*/ 6712 w 2223"/>
                <a:gd name="T51" fmla="*/ 92074 h 2290"/>
                <a:gd name="T52" fmla="*/ 8884 w 2223"/>
                <a:gd name="T53" fmla="*/ 121276 h 2290"/>
                <a:gd name="T54" fmla="*/ 13359 w 2223"/>
                <a:gd name="T55" fmla="*/ 136944 h 2290"/>
                <a:gd name="T56" fmla="*/ 17768 w 2223"/>
                <a:gd name="T57" fmla="*/ 150412 h 2290"/>
                <a:gd name="T58" fmla="*/ 17768 w 2223"/>
                <a:gd name="T59" fmla="*/ 152679 h 2290"/>
                <a:gd name="T60" fmla="*/ 24415 w 2223"/>
                <a:gd name="T61" fmla="*/ 152679 h 2290"/>
                <a:gd name="T62" fmla="*/ 24415 w 2223"/>
                <a:gd name="T63" fmla="*/ 150412 h 2290"/>
                <a:gd name="T64" fmla="*/ 39945 w 2223"/>
                <a:gd name="T65" fmla="*/ 150412 h 2290"/>
                <a:gd name="T66" fmla="*/ 55410 w 2223"/>
                <a:gd name="T67" fmla="*/ 148212 h 2290"/>
                <a:gd name="T68" fmla="*/ 84234 w 2223"/>
                <a:gd name="T69" fmla="*/ 141478 h 2290"/>
                <a:gd name="T70" fmla="*/ 110821 w 2223"/>
                <a:gd name="T71" fmla="*/ 139211 h 2290"/>
                <a:gd name="T72" fmla="*/ 124114 w 2223"/>
                <a:gd name="T73" fmla="*/ 136944 h 2290"/>
                <a:gd name="T74" fmla="*/ 137407 w 2223"/>
                <a:gd name="T75" fmla="*/ 132477 h 2290"/>
                <a:gd name="T76" fmla="*/ 141816 w 2223"/>
                <a:gd name="T77" fmla="*/ 132477 h 2290"/>
                <a:gd name="T78" fmla="*/ 144054 w 2223"/>
                <a:gd name="T79" fmla="*/ 128010 h 2290"/>
                <a:gd name="T80" fmla="*/ 146291 w 2223"/>
                <a:gd name="T81" fmla="*/ 110009 h 2290"/>
                <a:gd name="T82" fmla="*/ 146291 w 2223"/>
                <a:gd name="T83" fmla="*/ 94341 h 2290"/>
                <a:gd name="T84" fmla="*/ 141816 w 2223"/>
                <a:gd name="T85" fmla="*/ 60672 h 2290"/>
                <a:gd name="T86" fmla="*/ 139644 w 2223"/>
                <a:gd name="T87" fmla="*/ 33669 h 2290"/>
                <a:gd name="T88" fmla="*/ 135169 w 2223"/>
                <a:gd name="T89" fmla="*/ 20202 h 2290"/>
                <a:gd name="T90" fmla="*/ 130760 w 2223"/>
                <a:gd name="T91" fmla="*/ 6734 h 2290"/>
                <a:gd name="T92" fmla="*/ 130760 w 2223"/>
                <a:gd name="T93" fmla="*/ 2267 h 2290"/>
                <a:gd name="T94" fmla="*/ 126351 w 2223"/>
                <a:gd name="T95" fmla="*/ 0 h 22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3" name="Google Shape;200;p2"/>
            <p:cNvSpPr>
              <a:spLocks/>
            </p:cNvSpPr>
            <p:nvPr/>
          </p:nvSpPr>
          <p:spPr bwMode="auto">
            <a:xfrm>
              <a:off x="2409461" y="5828534"/>
              <a:ext cx="28622" cy="132004"/>
            </a:xfrm>
            <a:custGeom>
              <a:avLst/>
              <a:gdLst>
                <a:gd name="T0" fmla="*/ 0 w 438"/>
                <a:gd name="T1" fmla="*/ 66 h 1988"/>
                <a:gd name="T2" fmla="*/ 0 w 438"/>
                <a:gd name="T3" fmla="*/ 2258 h 1988"/>
                <a:gd name="T4" fmla="*/ 0 w 438"/>
                <a:gd name="T5" fmla="*/ 17928 h 1988"/>
                <a:gd name="T6" fmla="*/ 0 w 438"/>
                <a:gd name="T7" fmla="*/ 31341 h 1988"/>
                <a:gd name="T8" fmla="*/ 4378 w 438"/>
                <a:gd name="T9" fmla="*/ 62616 h 1988"/>
                <a:gd name="T10" fmla="*/ 10978 w 438"/>
                <a:gd name="T11" fmla="*/ 96148 h 1988"/>
                <a:gd name="T12" fmla="*/ 15422 w 438"/>
                <a:gd name="T13" fmla="*/ 114076 h 1988"/>
                <a:gd name="T14" fmla="*/ 22022 w 438"/>
                <a:gd name="T15" fmla="*/ 129680 h 1988"/>
                <a:gd name="T16" fmla="*/ 24178 w 438"/>
                <a:gd name="T17" fmla="*/ 131938 h 1988"/>
                <a:gd name="T18" fmla="*/ 28622 w 438"/>
                <a:gd name="T19" fmla="*/ 131938 h 1988"/>
                <a:gd name="T20" fmla="*/ 28622 w 438"/>
                <a:gd name="T21" fmla="*/ 127489 h 1988"/>
                <a:gd name="T22" fmla="*/ 28622 w 438"/>
                <a:gd name="T23" fmla="*/ 111818 h 1988"/>
                <a:gd name="T24" fmla="*/ 24178 w 438"/>
                <a:gd name="T25" fmla="*/ 93957 h 1988"/>
                <a:gd name="T26" fmla="*/ 17578 w 438"/>
                <a:gd name="T27" fmla="*/ 60424 h 1988"/>
                <a:gd name="T28" fmla="*/ 13200 w 438"/>
                <a:gd name="T29" fmla="*/ 31341 h 1988"/>
                <a:gd name="T30" fmla="*/ 8822 w 438"/>
                <a:gd name="T31" fmla="*/ 15670 h 1988"/>
                <a:gd name="T32" fmla="*/ 6600 w 438"/>
                <a:gd name="T33" fmla="*/ 2258 h 1988"/>
                <a:gd name="T34" fmla="*/ 4378 w 438"/>
                <a:gd name="T35" fmla="*/ 66 h 1988"/>
                <a:gd name="T36" fmla="*/ 0 w 438"/>
                <a:gd name="T37" fmla="*/ 66 h 19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4" name="Google Shape;201;p2"/>
            <p:cNvSpPr>
              <a:spLocks/>
            </p:cNvSpPr>
            <p:nvPr/>
          </p:nvSpPr>
          <p:spPr bwMode="auto">
            <a:xfrm>
              <a:off x="2791090" y="5817402"/>
              <a:ext cx="34983" cy="42940"/>
            </a:xfrm>
            <a:custGeom>
              <a:avLst/>
              <a:gdLst>
                <a:gd name="T0" fmla="*/ 32632 w 506"/>
                <a:gd name="T1" fmla="*/ 0 h 641"/>
                <a:gd name="T2" fmla="*/ 25650 w 506"/>
                <a:gd name="T3" fmla="*/ 6766 h 641"/>
                <a:gd name="T4" fmla="*/ 18667 w 506"/>
                <a:gd name="T5" fmla="*/ 13532 h 641"/>
                <a:gd name="T6" fmla="*/ 13966 w 506"/>
                <a:gd name="T7" fmla="*/ 11321 h 641"/>
                <a:gd name="T8" fmla="*/ 4701 w 506"/>
                <a:gd name="T9" fmla="*/ 4555 h 641"/>
                <a:gd name="T10" fmla="*/ 0 w 506"/>
                <a:gd name="T11" fmla="*/ 4555 h 641"/>
                <a:gd name="T12" fmla="*/ 0 w 506"/>
                <a:gd name="T13" fmla="*/ 6766 h 641"/>
                <a:gd name="T14" fmla="*/ 2351 w 506"/>
                <a:gd name="T15" fmla="*/ 13532 h 641"/>
                <a:gd name="T16" fmla="*/ 9333 w 506"/>
                <a:gd name="T17" fmla="*/ 18087 h 641"/>
                <a:gd name="T18" fmla="*/ 11684 w 506"/>
                <a:gd name="T19" fmla="*/ 20298 h 641"/>
                <a:gd name="T20" fmla="*/ 4701 w 506"/>
                <a:gd name="T21" fmla="*/ 36107 h 641"/>
                <a:gd name="T22" fmla="*/ 4701 w 506"/>
                <a:gd name="T23" fmla="*/ 40595 h 641"/>
                <a:gd name="T24" fmla="*/ 6983 w 506"/>
                <a:gd name="T25" fmla="*/ 42873 h 641"/>
                <a:gd name="T26" fmla="*/ 11684 w 506"/>
                <a:gd name="T27" fmla="*/ 42873 h 641"/>
                <a:gd name="T28" fmla="*/ 16316 w 506"/>
                <a:gd name="T29" fmla="*/ 40595 h 641"/>
                <a:gd name="T30" fmla="*/ 23299 w 506"/>
                <a:gd name="T31" fmla="*/ 22575 h 641"/>
                <a:gd name="T32" fmla="*/ 25650 w 506"/>
                <a:gd name="T33" fmla="*/ 22575 h 641"/>
                <a:gd name="T34" fmla="*/ 27931 w 506"/>
                <a:gd name="T35" fmla="*/ 20298 h 641"/>
                <a:gd name="T36" fmla="*/ 27931 w 506"/>
                <a:gd name="T37" fmla="*/ 15809 h 641"/>
                <a:gd name="T38" fmla="*/ 34914 w 506"/>
                <a:gd name="T39" fmla="*/ 0 h 641"/>
                <a:gd name="T40" fmla="*/ 32632 w 506"/>
                <a:gd name="T41" fmla="*/ 0 h 6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5" name="Google Shape;202;p2"/>
            <p:cNvSpPr>
              <a:spLocks/>
            </p:cNvSpPr>
            <p:nvPr/>
          </p:nvSpPr>
          <p:spPr bwMode="auto">
            <a:xfrm>
              <a:off x="2568473" y="5785594"/>
              <a:ext cx="155832" cy="147907"/>
            </a:xfrm>
            <a:custGeom>
              <a:avLst/>
              <a:gdLst>
                <a:gd name="T0" fmla="*/ 109043 w 2358"/>
                <a:gd name="T1" fmla="*/ 0 h 2223"/>
                <a:gd name="T2" fmla="*/ 86838 w 2358"/>
                <a:gd name="T3" fmla="*/ 6720 h 2223"/>
                <a:gd name="T4" fmla="*/ 46789 w 2358"/>
                <a:gd name="T5" fmla="*/ 11178 h 2223"/>
                <a:gd name="T6" fmla="*/ 26765 w 2358"/>
                <a:gd name="T7" fmla="*/ 13440 h 2223"/>
                <a:gd name="T8" fmla="*/ 6741 w 2358"/>
                <a:gd name="T9" fmla="*/ 20160 h 2223"/>
                <a:gd name="T10" fmla="*/ 6741 w 2358"/>
                <a:gd name="T11" fmla="*/ 13440 h 2223"/>
                <a:gd name="T12" fmla="*/ 2247 w 2358"/>
                <a:gd name="T13" fmla="*/ 13440 h 2223"/>
                <a:gd name="T14" fmla="*/ 66 w 2358"/>
                <a:gd name="T15" fmla="*/ 15702 h 2223"/>
                <a:gd name="T16" fmla="*/ 66 w 2358"/>
                <a:gd name="T17" fmla="*/ 31338 h 2223"/>
                <a:gd name="T18" fmla="*/ 66 w 2358"/>
                <a:gd name="T19" fmla="*/ 44778 h 2223"/>
                <a:gd name="T20" fmla="*/ 2247 w 2358"/>
                <a:gd name="T21" fmla="*/ 76182 h 2223"/>
                <a:gd name="T22" fmla="*/ 8922 w 2358"/>
                <a:gd name="T23" fmla="*/ 109783 h 2223"/>
                <a:gd name="T24" fmla="*/ 13416 w 2358"/>
                <a:gd name="T25" fmla="*/ 127680 h 2223"/>
                <a:gd name="T26" fmla="*/ 20090 w 2358"/>
                <a:gd name="T27" fmla="*/ 143383 h 2223"/>
                <a:gd name="T28" fmla="*/ 22271 w 2358"/>
                <a:gd name="T29" fmla="*/ 147840 h 2223"/>
                <a:gd name="T30" fmla="*/ 24518 w 2358"/>
                <a:gd name="T31" fmla="*/ 147840 h 2223"/>
                <a:gd name="T32" fmla="*/ 26765 w 2358"/>
                <a:gd name="T33" fmla="*/ 145578 h 2223"/>
                <a:gd name="T34" fmla="*/ 28946 w 2358"/>
                <a:gd name="T35" fmla="*/ 141120 h 2223"/>
                <a:gd name="T36" fmla="*/ 26765 w 2358"/>
                <a:gd name="T37" fmla="*/ 125418 h 2223"/>
                <a:gd name="T38" fmla="*/ 22271 w 2358"/>
                <a:gd name="T39" fmla="*/ 107520 h 2223"/>
                <a:gd name="T40" fmla="*/ 15596 w 2358"/>
                <a:gd name="T41" fmla="*/ 73920 h 2223"/>
                <a:gd name="T42" fmla="*/ 13416 w 2358"/>
                <a:gd name="T43" fmla="*/ 49302 h 2223"/>
                <a:gd name="T44" fmla="*/ 8922 w 2358"/>
                <a:gd name="T45" fmla="*/ 24618 h 2223"/>
                <a:gd name="T46" fmla="*/ 35621 w 2358"/>
                <a:gd name="T47" fmla="*/ 24618 h 2223"/>
                <a:gd name="T48" fmla="*/ 62320 w 2358"/>
                <a:gd name="T49" fmla="*/ 20160 h 2223"/>
                <a:gd name="T50" fmla="*/ 122392 w 2358"/>
                <a:gd name="T51" fmla="*/ 11178 h 2223"/>
                <a:gd name="T52" fmla="*/ 124639 w 2358"/>
                <a:gd name="T53" fmla="*/ 13440 h 2223"/>
                <a:gd name="T54" fmla="*/ 131314 w 2358"/>
                <a:gd name="T55" fmla="*/ 13440 h 2223"/>
                <a:gd name="T56" fmla="*/ 131314 w 2358"/>
                <a:gd name="T57" fmla="*/ 31338 h 2223"/>
                <a:gd name="T58" fmla="*/ 133561 w 2358"/>
                <a:gd name="T59" fmla="*/ 51498 h 2223"/>
                <a:gd name="T60" fmla="*/ 142416 w 2358"/>
                <a:gd name="T61" fmla="*/ 118698 h 2223"/>
                <a:gd name="T62" fmla="*/ 115717 w 2358"/>
                <a:gd name="T63" fmla="*/ 118698 h 2223"/>
                <a:gd name="T64" fmla="*/ 89019 w 2358"/>
                <a:gd name="T65" fmla="*/ 125418 h 2223"/>
                <a:gd name="T66" fmla="*/ 55645 w 2358"/>
                <a:gd name="T67" fmla="*/ 127680 h 2223"/>
                <a:gd name="T68" fmla="*/ 40115 w 2358"/>
                <a:gd name="T69" fmla="*/ 132138 h 2223"/>
                <a:gd name="T70" fmla="*/ 33440 w 2358"/>
                <a:gd name="T71" fmla="*/ 136663 h 2223"/>
                <a:gd name="T72" fmla="*/ 28946 w 2358"/>
                <a:gd name="T73" fmla="*/ 141120 h 2223"/>
                <a:gd name="T74" fmla="*/ 33440 w 2358"/>
                <a:gd name="T75" fmla="*/ 145578 h 2223"/>
                <a:gd name="T76" fmla="*/ 55645 w 2358"/>
                <a:gd name="T77" fmla="*/ 145578 h 2223"/>
                <a:gd name="T78" fmla="*/ 82344 w 2358"/>
                <a:gd name="T79" fmla="*/ 141120 h 2223"/>
                <a:gd name="T80" fmla="*/ 113537 w 2358"/>
                <a:gd name="T81" fmla="*/ 136663 h 2223"/>
                <a:gd name="T82" fmla="*/ 131314 w 2358"/>
                <a:gd name="T83" fmla="*/ 134400 h 2223"/>
                <a:gd name="T84" fmla="*/ 144663 w 2358"/>
                <a:gd name="T85" fmla="*/ 129943 h 2223"/>
                <a:gd name="T86" fmla="*/ 149091 w 2358"/>
                <a:gd name="T87" fmla="*/ 132138 h 2223"/>
                <a:gd name="T88" fmla="*/ 151338 w 2358"/>
                <a:gd name="T89" fmla="*/ 132138 h 2223"/>
                <a:gd name="T90" fmla="*/ 155766 w 2358"/>
                <a:gd name="T91" fmla="*/ 129943 h 2223"/>
                <a:gd name="T92" fmla="*/ 155766 w 2358"/>
                <a:gd name="T93" fmla="*/ 125418 h 2223"/>
                <a:gd name="T94" fmla="*/ 144663 w 2358"/>
                <a:gd name="T95" fmla="*/ 58218 h 2223"/>
                <a:gd name="T96" fmla="*/ 142416 w 2358"/>
                <a:gd name="T97" fmla="*/ 29142 h 2223"/>
                <a:gd name="T98" fmla="*/ 140236 w 2358"/>
                <a:gd name="T99" fmla="*/ 15702 h 2223"/>
                <a:gd name="T100" fmla="*/ 135742 w 2358"/>
                <a:gd name="T101" fmla="*/ 2262 h 2223"/>
                <a:gd name="T102" fmla="*/ 133561 w 2358"/>
                <a:gd name="T103" fmla="*/ 2262 h 2223"/>
                <a:gd name="T104" fmla="*/ 131314 w 2358"/>
                <a:gd name="T105" fmla="*/ 4458 h 2223"/>
                <a:gd name="T106" fmla="*/ 131314 w 2358"/>
                <a:gd name="T107" fmla="*/ 2262 h 2223"/>
                <a:gd name="T108" fmla="*/ 126886 w 2358"/>
                <a:gd name="T109" fmla="*/ 0 h 2223"/>
                <a:gd name="T110" fmla="*/ 109043 w 2358"/>
                <a:gd name="T111" fmla="*/ 0 h 22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6" name="Google Shape;203;p2"/>
            <p:cNvSpPr>
              <a:spLocks/>
            </p:cNvSpPr>
            <p:nvPr/>
          </p:nvSpPr>
          <p:spPr bwMode="auto">
            <a:xfrm>
              <a:off x="2727485" y="5755376"/>
              <a:ext cx="154241" cy="166993"/>
            </a:xfrm>
            <a:custGeom>
              <a:avLst/>
              <a:gdLst>
                <a:gd name="T0" fmla="*/ 129618 w 2324"/>
                <a:gd name="T1" fmla="*/ 13420 h 2526"/>
                <a:gd name="T2" fmla="*/ 129618 w 2324"/>
                <a:gd name="T3" fmla="*/ 42310 h 2526"/>
                <a:gd name="T4" fmla="*/ 131808 w 2324"/>
                <a:gd name="T5" fmla="*/ 73514 h 2526"/>
                <a:gd name="T6" fmla="*/ 136321 w 2324"/>
                <a:gd name="T7" fmla="*/ 104652 h 2526"/>
                <a:gd name="T8" fmla="*/ 143025 w 2324"/>
                <a:gd name="T9" fmla="*/ 133608 h 2526"/>
                <a:gd name="T10" fmla="*/ 145215 w 2324"/>
                <a:gd name="T11" fmla="*/ 135789 h 2526"/>
                <a:gd name="T12" fmla="*/ 143025 w 2324"/>
                <a:gd name="T13" fmla="*/ 135789 h 2526"/>
                <a:gd name="T14" fmla="*/ 116212 w 2324"/>
                <a:gd name="T15" fmla="*/ 138037 h 2526"/>
                <a:gd name="T16" fmla="*/ 89399 w 2324"/>
                <a:gd name="T17" fmla="*/ 142466 h 2526"/>
                <a:gd name="T18" fmla="*/ 62586 w 2324"/>
                <a:gd name="T19" fmla="*/ 144714 h 2526"/>
                <a:gd name="T20" fmla="*/ 33516 w 2324"/>
                <a:gd name="T21" fmla="*/ 149143 h 2526"/>
                <a:gd name="T22" fmla="*/ 22366 w 2324"/>
                <a:gd name="T23" fmla="*/ 89050 h 2526"/>
                <a:gd name="T24" fmla="*/ 11150 w 2324"/>
                <a:gd name="T25" fmla="*/ 28956 h 2526"/>
                <a:gd name="T26" fmla="*/ 40219 w 2324"/>
                <a:gd name="T27" fmla="*/ 26774 h 2526"/>
                <a:gd name="T28" fmla="*/ 69289 w 2324"/>
                <a:gd name="T29" fmla="*/ 24527 h 2526"/>
                <a:gd name="T30" fmla="*/ 129618 w 2324"/>
                <a:gd name="T31" fmla="*/ 13420 h 2526"/>
                <a:gd name="T32" fmla="*/ 129618 w 2324"/>
                <a:gd name="T33" fmla="*/ 66 h 2526"/>
                <a:gd name="T34" fmla="*/ 69289 w 2324"/>
                <a:gd name="T35" fmla="*/ 11173 h 2526"/>
                <a:gd name="T36" fmla="*/ 37963 w 2324"/>
                <a:gd name="T37" fmla="*/ 13420 h 2526"/>
                <a:gd name="T38" fmla="*/ 6703 w 2324"/>
                <a:gd name="T39" fmla="*/ 20097 h 2526"/>
                <a:gd name="T40" fmla="*/ 4447 w 2324"/>
                <a:gd name="T41" fmla="*/ 22279 h 2526"/>
                <a:gd name="T42" fmla="*/ 4447 w 2324"/>
                <a:gd name="T43" fmla="*/ 24527 h 2526"/>
                <a:gd name="T44" fmla="*/ 2257 w 2324"/>
                <a:gd name="T45" fmla="*/ 24527 h 2526"/>
                <a:gd name="T46" fmla="*/ 0 w 2324"/>
                <a:gd name="T47" fmla="*/ 28956 h 2526"/>
                <a:gd name="T48" fmla="*/ 2257 w 2324"/>
                <a:gd name="T49" fmla="*/ 62341 h 2526"/>
                <a:gd name="T50" fmla="*/ 6703 w 2324"/>
                <a:gd name="T51" fmla="*/ 95727 h 2526"/>
                <a:gd name="T52" fmla="*/ 15663 w 2324"/>
                <a:gd name="T53" fmla="*/ 131360 h 2526"/>
                <a:gd name="T54" fmla="*/ 24556 w 2324"/>
                <a:gd name="T55" fmla="*/ 164745 h 2526"/>
                <a:gd name="T56" fmla="*/ 26813 w 2324"/>
                <a:gd name="T57" fmla="*/ 166993 h 2526"/>
                <a:gd name="T58" fmla="*/ 31260 w 2324"/>
                <a:gd name="T59" fmla="*/ 166993 h 2526"/>
                <a:gd name="T60" fmla="*/ 35773 w 2324"/>
                <a:gd name="T61" fmla="*/ 164745 h 2526"/>
                <a:gd name="T62" fmla="*/ 35773 w 2324"/>
                <a:gd name="T63" fmla="*/ 160316 h 2526"/>
                <a:gd name="T64" fmla="*/ 35773 w 2324"/>
                <a:gd name="T65" fmla="*/ 155820 h 2526"/>
                <a:gd name="T66" fmla="*/ 62586 w 2324"/>
                <a:gd name="T67" fmla="*/ 158068 h 2526"/>
                <a:gd name="T68" fmla="*/ 91589 w 2324"/>
                <a:gd name="T69" fmla="*/ 155820 h 2526"/>
                <a:gd name="T70" fmla="*/ 118402 w 2324"/>
                <a:gd name="T71" fmla="*/ 151391 h 2526"/>
                <a:gd name="T72" fmla="*/ 145215 w 2324"/>
                <a:gd name="T73" fmla="*/ 144714 h 2526"/>
                <a:gd name="T74" fmla="*/ 147471 w 2324"/>
                <a:gd name="T75" fmla="*/ 140285 h 2526"/>
                <a:gd name="T76" fmla="*/ 145215 w 2324"/>
                <a:gd name="T77" fmla="*/ 138037 h 2526"/>
                <a:gd name="T78" fmla="*/ 151918 w 2324"/>
                <a:gd name="T79" fmla="*/ 138037 h 2526"/>
                <a:gd name="T80" fmla="*/ 151918 w 2324"/>
                <a:gd name="T81" fmla="*/ 135789 h 2526"/>
                <a:gd name="T82" fmla="*/ 154175 w 2324"/>
                <a:gd name="T83" fmla="*/ 131360 h 2526"/>
                <a:gd name="T84" fmla="*/ 151918 w 2324"/>
                <a:gd name="T85" fmla="*/ 102404 h 2526"/>
                <a:gd name="T86" fmla="*/ 147471 w 2324"/>
                <a:gd name="T87" fmla="*/ 71266 h 2526"/>
                <a:gd name="T88" fmla="*/ 140768 w 2324"/>
                <a:gd name="T89" fmla="*/ 40129 h 2526"/>
                <a:gd name="T90" fmla="*/ 134065 w 2324"/>
                <a:gd name="T91" fmla="*/ 11173 h 2526"/>
                <a:gd name="T92" fmla="*/ 136321 w 2324"/>
                <a:gd name="T93" fmla="*/ 6743 h 2526"/>
                <a:gd name="T94" fmla="*/ 136321 w 2324"/>
                <a:gd name="T95" fmla="*/ 4495 h 2526"/>
                <a:gd name="T96" fmla="*/ 134065 w 2324"/>
                <a:gd name="T97" fmla="*/ 2248 h 2526"/>
                <a:gd name="T98" fmla="*/ 129618 w 2324"/>
                <a:gd name="T99" fmla="*/ 66 h 25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7" name="Google Shape;204;p2"/>
            <p:cNvSpPr>
              <a:spLocks/>
            </p:cNvSpPr>
            <p:nvPr/>
          </p:nvSpPr>
          <p:spPr bwMode="auto">
            <a:xfrm>
              <a:off x="2471475" y="5865114"/>
              <a:ext cx="36573" cy="46121"/>
            </a:xfrm>
            <a:custGeom>
              <a:avLst/>
              <a:gdLst>
                <a:gd name="T0" fmla="*/ 20589 w 540"/>
                <a:gd name="T1" fmla="*/ 8794 h 708"/>
                <a:gd name="T2" fmla="*/ 18287 w 540"/>
                <a:gd name="T3" fmla="*/ 17589 h 708"/>
                <a:gd name="T4" fmla="*/ 13749 w 540"/>
                <a:gd name="T5" fmla="*/ 24168 h 708"/>
                <a:gd name="T6" fmla="*/ 9211 w 540"/>
                <a:gd name="T7" fmla="*/ 26318 h 708"/>
                <a:gd name="T8" fmla="*/ 9211 w 540"/>
                <a:gd name="T9" fmla="*/ 24168 h 708"/>
                <a:gd name="T10" fmla="*/ 9211 w 540"/>
                <a:gd name="T11" fmla="*/ 19738 h 708"/>
                <a:gd name="T12" fmla="*/ 13749 w 540"/>
                <a:gd name="T13" fmla="*/ 13159 h 708"/>
                <a:gd name="T14" fmla="*/ 16051 w 540"/>
                <a:gd name="T15" fmla="*/ 11009 h 708"/>
                <a:gd name="T16" fmla="*/ 20589 w 540"/>
                <a:gd name="T17" fmla="*/ 8794 h 708"/>
                <a:gd name="T18" fmla="*/ 20589 w 540"/>
                <a:gd name="T19" fmla="*/ 0 h 708"/>
                <a:gd name="T20" fmla="*/ 11446 w 540"/>
                <a:gd name="T21" fmla="*/ 2215 h 708"/>
                <a:gd name="T22" fmla="*/ 4605 w 540"/>
                <a:gd name="T23" fmla="*/ 8794 h 708"/>
                <a:gd name="T24" fmla="*/ 2370 w 540"/>
                <a:gd name="T25" fmla="*/ 8794 h 708"/>
                <a:gd name="T26" fmla="*/ 2370 w 540"/>
                <a:gd name="T27" fmla="*/ 11009 h 708"/>
                <a:gd name="T28" fmla="*/ 2370 w 540"/>
                <a:gd name="T29" fmla="*/ 13159 h 708"/>
                <a:gd name="T30" fmla="*/ 68 w 540"/>
                <a:gd name="T31" fmla="*/ 21953 h 708"/>
                <a:gd name="T32" fmla="*/ 68 w 540"/>
                <a:gd name="T33" fmla="*/ 28532 h 708"/>
                <a:gd name="T34" fmla="*/ 6908 w 540"/>
                <a:gd name="T35" fmla="*/ 43906 h 708"/>
                <a:gd name="T36" fmla="*/ 6908 w 540"/>
                <a:gd name="T37" fmla="*/ 46056 h 708"/>
                <a:gd name="T38" fmla="*/ 11446 w 540"/>
                <a:gd name="T39" fmla="*/ 46056 h 708"/>
                <a:gd name="T40" fmla="*/ 13749 w 540"/>
                <a:gd name="T41" fmla="*/ 43906 h 708"/>
                <a:gd name="T42" fmla="*/ 13749 w 540"/>
                <a:gd name="T43" fmla="*/ 41691 h 708"/>
                <a:gd name="T44" fmla="*/ 11446 w 540"/>
                <a:gd name="T45" fmla="*/ 32897 h 708"/>
                <a:gd name="T46" fmla="*/ 16051 w 540"/>
                <a:gd name="T47" fmla="*/ 37327 h 708"/>
                <a:gd name="T48" fmla="*/ 20589 w 540"/>
                <a:gd name="T49" fmla="*/ 41691 h 708"/>
                <a:gd name="T50" fmla="*/ 25127 w 540"/>
                <a:gd name="T51" fmla="*/ 43906 h 708"/>
                <a:gd name="T52" fmla="*/ 31968 w 540"/>
                <a:gd name="T53" fmla="*/ 46056 h 708"/>
                <a:gd name="T54" fmla="*/ 34270 w 540"/>
                <a:gd name="T55" fmla="*/ 43906 h 708"/>
                <a:gd name="T56" fmla="*/ 36573 w 540"/>
                <a:gd name="T57" fmla="*/ 41691 h 708"/>
                <a:gd name="T58" fmla="*/ 36573 w 540"/>
                <a:gd name="T59" fmla="*/ 37327 h 708"/>
                <a:gd name="T60" fmla="*/ 31968 w 540"/>
                <a:gd name="T61" fmla="*/ 35112 h 708"/>
                <a:gd name="T62" fmla="*/ 25127 w 540"/>
                <a:gd name="T63" fmla="*/ 32897 h 708"/>
                <a:gd name="T64" fmla="*/ 20589 w 540"/>
                <a:gd name="T65" fmla="*/ 28532 h 708"/>
                <a:gd name="T66" fmla="*/ 27430 w 540"/>
                <a:gd name="T67" fmla="*/ 21953 h 708"/>
                <a:gd name="T68" fmla="*/ 31968 w 540"/>
                <a:gd name="T69" fmla="*/ 13159 h 708"/>
                <a:gd name="T70" fmla="*/ 31968 w 540"/>
                <a:gd name="T71" fmla="*/ 6579 h 708"/>
                <a:gd name="T72" fmla="*/ 29732 w 540"/>
                <a:gd name="T73" fmla="*/ 2215 h 708"/>
                <a:gd name="T74" fmla="*/ 25127 w 540"/>
                <a:gd name="T75" fmla="*/ 0 h 708"/>
                <a:gd name="T76" fmla="*/ 20589 w 540"/>
                <a:gd name="T77" fmla="*/ 0 h 7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8" name="Google Shape;205;p2"/>
            <p:cNvSpPr>
              <a:spLocks/>
            </p:cNvSpPr>
            <p:nvPr/>
          </p:nvSpPr>
          <p:spPr bwMode="auto">
            <a:xfrm>
              <a:off x="2089846" y="6173653"/>
              <a:ext cx="152652" cy="146317"/>
            </a:xfrm>
            <a:custGeom>
              <a:avLst/>
              <a:gdLst>
                <a:gd name="T0" fmla="*/ 125666 w 2291"/>
                <a:gd name="T1" fmla="*/ 13361 h 2223"/>
                <a:gd name="T2" fmla="*/ 130131 w 2291"/>
                <a:gd name="T3" fmla="*/ 37715 h 2223"/>
                <a:gd name="T4" fmla="*/ 132396 w 2291"/>
                <a:gd name="T5" fmla="*/ 62068 h 2223"/>
                <a:gd name="T6" fmla="*/ 136860 w 2291"/>
                <a:gd name="T7" fmla="*/ 90897 h 2223"/>
                <a:gd name="T8" fmla="*/ 141391 w 2291"/>
                <a:gd name="T9" fmla="*/ 119726 h 2223"/>
                <a:gd name="T10" fmla="*/ 130131 w 2291"/>
                <a:gd name="T11" fmla="*/ 119726 h 2223"/>
                <a:gd name="T12" fmla="*/ 116671 w 2291"/>
                <a:gd name="T13" fmla="*/ 121898 h 2223"/>
                <a:gd name="T14" fmla="*/ 92018 w 2291"/>
                <a:gd name="T15" fmla="*/ 124136 h 2223"/>
                <a:gd name="T16" fmla="*/ 60634 w 2291"/>
                <a:gd name="T17" fmla="*/ 128546 h 2223"/>
                <a:gd name="T18" fmla="*/ 44909 w 2291"/>
                <a:gd name="T19" fmla="*/ 133021 h 2223"/>
                <a:gd name="T20" fmla="*/ 31450 w 2291"/>
                <a:gd name="T21" fmla="*/ 137431 h 2223"/>
                <a:gd name="T22" fmla="*/ 24720 w 2291"/>
                <a:gd name="T23" fmla="*/ 106430 h 2223"/>
                <a:gd name="T24" fmla="*/ 17990 w 2291"/>
                <a:gd name="T25" fmla="*/ 77601 h 2223"/>
                <a:gd name="T26" fmla="*/ 11261 w 2291"/>
                <a:gd name="T27" fmla="*/ 53248 h 2223"/>
                <a:gd name="T28" fmla="*/ 6796 w 2291"/>
                <a:gd name="T29" fmla="*/ 28829 h 2223"/>
                <a:gd name="T30" fmla="*/ 67364 w 2291"/>
                <a:gd name="T31" fmla="*/ 22181 h 2223"/>
                <a:gd name="T32" fmla="*/ 125666 w 2291"/>
                <a:gd name="T33" fmla="*/ 13361 h 2223"/>
                <a:gd name="T34" fmla="*/ 125666 w 2291"/>
                <a:gd name="T35" fmla="*/ 66 h 2223"/>
                <a:gd name="T36" fmla="*/ 65099 w 2291"/>
                <a:gd name="T37" fmla="*/ 6714 h 2223"/>
                <a:gd name="T38" fmla="*/ 4531 w 2291"/>
                <a:gd name="T39" fmla="*/ 17771 h 2223"/>
                <a:gd name="T40" fmla="*/ 67 w 2291"/>
                <a:gd name="T41" fmla="*/ 20009 h 2223"/>
                <a:gd name="T42" fmla="*/ 67 w 2291"/>
                <a:gd name="T43" fmla="*/ 24419 h 2223"/>
                <a:gd name="T44" fmla="*/ 67 w 2291"/>
                <a:gd name="T45" fmla="*/ 37715 h 2223"/>
                <a:gd name="T46" fmla="*/ 67 w 2291"/>
                <a:gd name="T47" fmla="*/ 51010 h 2223"/>
                <a:gd name="T48" fmla="*/ 4531 w 2291"/>
                <a:gd name="T49" fmla="*/ 79839 h 2223"/>
                <a:gd name="T50" fmla="*/ 11261 w 2291"/>
                <a:gd name="T51" fmla="*/ 110840 h 2223"/>
                <a:gd name="T52" fmla="*/ 15725 w 2291"/>
                <a:gd name="T53" fmla="*/ 128546 h 2223"/>
                <a:gd name="T54" fmla="*/ 22455 w 2291"/>
                <a:gd name="T55" fmla="*/ 144079 h 2223"/>
                <a:gd name="T56" fmla="*/ 26986 w 2291"/>
                <a:gd name="T57" fmla="*/ 146317 h 2223"/>
                <a:gd name="T58" fmla="*/ 29184 w 2291"/>
                <a:gd name="T59" fmla="*/ 144079 h 2223"/>
                <a:gd name="T60" fmla="*/ 58369 w 2291"/>
                <a:gd name="T61" fmla="*/ 144079 h 2223"/>
                <a:gd name="T62" fmla="*/ 85288 w 2291"/>
                <a:gd name="T63" fmla="*/ 139669 h 2223"/>
                <a:gd name="T64" fmla="*/ 114472 w 2291"/>
                <a:gd name="T65" fmla="*/ 135193 h 2223"/>
                <a:gd name="T66" fmla="*/ 130131 w 2291"/>
                <a:gd name="T67" fmla="*/ 133021 h 2223"/>
                <a:gd name="T68" fmla="*/ 145856 w 2291"/>
                <a:gd name="T69" fmla="*/ 128546 h 2223"/>
                <a:gd name="T70" fmla="*/ 148121 w 2291"/>
                <a:gd name="T71" fmla="*/ 130784 h 2223"/>
                <a:gd name="T72" fmla="*/ 150320 w 2291"/>
                <a:gd name="T73" fmla="*/ 130784 h 2223"/>
                <a:gd name="T74" fmla="*/ 152585 w 2291"/>
                <a:gd name="T75" fmla="*/ 128546 h 2223"/>
                <a:gd name="T76" fmla="*/ 152585 w 2291"/>
                <a:gd name="T77" fmla="*/ 126374 h 2223"/>
                <a:gd name="T78" fmla="*/ 152585 w 2291"/>
                <a:gd name="T79" fmla="*/ 113078 h 2223"/>
                <a:gd name="T80" fmla="*/ 150320 w 2291"/>
                <a:gd name="T81" fmla="*/ 97545 h 2223"/>
                <a:gd name="T82" fmla="*/ 145856 w 2291"/>
                <a:gd name="T83" fmla="*/ 68716 h 2223"/>
                <a:gd name="T84" fmla="*/ 141391 w 2291"/>
                <a:gd name="T85" fmla="*/ 35477 h 2223"/>
                <a:gd name="T86" fmla="*/ 136860 w 2291"/>
                <a:gd name="T87" fmla="*/ 17771 h 2223"/>
                <a:gd name="T88" fmla="*/ 132396 w 2291"/>
                <a:gd name="T89" fmla="*/ 2238 h 2223"/>
                <a:gd name="T90" fmla="*/ 130131 w 2291"/>
                <a:gd name="T91" fmla="*/ 66 h 2223"/>
                <a:gd name="T92" fmla="*/ 125666 w 2291"/>
                <a:gd name="T93" fmla="*/ 66 h 22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9" name="Google Shape;206;p2"/>
            <p:cNvSpPr>
              <a:spLocks/>
            </p:cNvSpPr>
            <p:nvPr/>
          </p:nvSpPr>
          <p:spPr bwMode="auto">
            <a:xfrm>
              <a:off x="2205925" y="6065505"/>
              <a:ext cx="33392" cy="49302"/>
            </a:xfrm>
            <a:custGeom>
              <a:avLst/>
              <a:gdLst>
                <a:gd name="T0" fmla="*/ 11153 w 506"/>
                <a:gd name="T1" fmla="*/ 66 h 742"/>
                <a:gd name="T2" fmla="*/ 4487 w 506"/>
                <a:gd name="T3" fmla="*/ 4518 h 742"/>
                <a:gd name="T4" fmla="*/ 2244 w 506"/>
                <a:gd name="T5" fmla="*/ 11229 h 742"/>
                <a:gd name="T6" fmla="*/ 2244 w 506"/>
                <a:gd name="T7" fmla="*/ 17940 h 742"/>
                <a:gd name="T8" fmla="*/ 6665 w 506"/>
                <a:gd name="T9" fmla="*/ 24651 h 742"/>
                <a:gd name="T10" fmla="*/ 13330 w 506"/>
                <a:gd name="T11" fmla="*/ 29103 h 742"/>
                <a:gd name="T12" fmla="*/ 22239 w 506"/>
                <a:gd name="T13" fmla="*/ 29103 h 742"/>
                <a:gd name="T14" fmla="*/ 22239 w 506"/>
                <a:gd name="T15" fmla="*/ 33621 h 742"/>
                <a:gd name="T16" fmla="*/ 19996 w 506"/>
                <a:gd name="T17" fmla="*/ 35814 h 742"/>
                <a:gd name="T18" fmla="*/ 15574 w 506"/>
                <a:gd name="T19" fmla="*/ 38073 h 742"/>
                <a:gd name="T20" fmla="*/ 6665 w 506"/>
                <a:gd name="T21" fmla="*/ 38073 h 742"/>
                <a:gd name="T22" fmla="*/ 4487 w 506"/>
                <a:gd name="T23" fmla="*/ 35814 h 742"/>
                <a:gd name="T24" fmla="*/ 0 w 506"/>
                <a:gd name="T25" fmla="*/ 38073 h 742"/>
                <a:gd name="T26" fmla="*/ 0 w 506"/>
                <a:gd name="T27" fmla="*/ 40332 h 742"/>
                <a:gd name="T28" fmla="*/ 0 w 506"/>
                <a:gd name="T29" fmla="*/ 42525 h 742"/>
                <a:gd name="T30" fmla="*/ 2244 w 506"/>
                <a:gd name="T31" fmla="*/ 44784 h 742"/>
                <a:gd name="T32" fmla="*/ 6665 w 506"/>
                <a:gd name="T33" fmla="*/ 47043 h 742"/>
                <a:gd name="T34" fmla="*/ 13330 w 506"/>
                <a:gd name="T35" fmla="*/ 49236 h 742"/>
                <a:gd name="T36" fmla="*/ 19996 w 506"/>
                <a:gd name="T37" fmla="*/ 47043 h 742"/>
                <a:gd name="T38" fmla="*/ 26661 w 506"/>
                <a:gd name="T39" fmla="*/ 44784 h 742"/>
                <a:gd name="T40" fmla="*/ 31148 w 506"/>
                <a:gd name="T41" fmla="*/ 40332 h 742"/>
                <a:gd name="T42" fmla="*/ 33326 w 506"/>
                <a:gd name="T43" fmla="*/ 33621 h 742"/>
                <a:gd name="T44" fmla="*/ 33326 w 506"/>
                <a:gd name="T45" fmla="*/ 26910 h 742"/>
                <a:gd name="T46" fmla="*/ 31148 w 506"/>
                <a:gd name="T47" fmla="*/ 22392 h 742"/>
                <a:gd name="T48" fmla="*/ 28905 w 506"/>
                <a:gd name="T49" fmla="*/ 20199 h 742"/>
                <a:gd name="T50" fmla="*/ 24483 w 506"/>
                <a:gd name="T51" fmla="*/ 17940 h 742"/>
                <a:gd name="T52" fmla="*/ 13330 w 506"/>
                <a:gd name="T53" fmla="*/ 17940 h 742"/>
                <a:gd name="T54" fmla="*/ 11153 w 506"/>
                <a:gd name="T55" fmla="*/ 13488 h 742"/>
                <a:gd name="T56" fmla="*/ 13330 w 506"/>
                <a:gd name="T57" fmla="*/ 11229 h 742"/>
                <a:gd name="T58" fmla="*/ 15574 w 506"/>
                <a:gd name="T59" fmla="*/ 8970 h 742"/>
                <a:gd name="T60" fmla="*/ 22239 w 506"/>
                <a:gd name="T61" fmla="*/ 6777 h 742"/>
                <a:gd name="T62" fmla="*/ 24483 w 506"/>
                <a:gd name="T63" fmla="*/ 6777 h 742"/>
                <a:gd name="T64" fmla="*/ 24483 w 506"/>
                <a:gd name="T65" fmla="*/ 4518 h 742"/>
                <a:gd name="T66" fmla="*/ 22239 w 506"/>
                <a:gd name="T67" fmla="*/ 2259 h 742"/>
                <a:gd name="T68" fmla="*/ 19996 w 506"/>
                <a:gd name="T69" fmla="*/ 66 h 742"/>
                <a:gd name="T70" fmla="*/ 11153 w 506"/>
                <a:gd name="T71" fmla="*/ 66 h 74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0" name="Google Shape;207;p2"/>
            <p:cNvSpPr>
              <a:spLocks/>
            </p:cNvSpPr>
            <p:nvPr/>
          </p:nvSpPr>
          <p:spPr bwMode="auto">
            <a:xfrm>
              <a:off x="2358577" y="6033697"/>
              <a:ext cx="41343" cy="60435"/>
            </a:xfrm>
            <a:custGeom>
              <a:avLst/>
              <a:gdLst>
                <a:gd name="T0" fmla="*/ 28250 w 641"/>
                <a:gd name="T1" fmla="*/ 15673 h 910"/>
                <a:gd name="T2" fmla="*/ 30443 w 641"/>
                <a:gd name="T3" fmla="*/ 17931 h 910"/>
                <a:gd name="T4" fmla="*/ 32636 w 641"/>
                <a:gd name="T5" fmla="*/ 22381 h 910"/>
                <a:gd name="T6" fmla="*/ 32636 w 641"/>
                <a:gd name="T7" fmla="*/ 33538 h 910"/>
                <a:gd name="T8" fmla="*/ 30443 w 641"/>
                <a:gd name="T9" fmla="*/ 38054 h 910"/>
                <a:gd name="T10" fmla="*/ 28250 w 641"/>
                <a:gd name="T11" fmla="*/ 42504 h 910"/>
                <a:gd name="T12" fmla="*/ 19607 w 641"/>
                <a:gd name="T13" fmla="*/ 46953 h 910"/>
                <a:gd name="T14" fmla="*/ 17414 w 641"/>
                <a:gd name="T15" fmla="*/ 49211 h 910"/>
                <a:gd name="T16" fmla="*/ 15221 w 641"/>
                <a:gd name="T17" fmla="*/ 26830 h 910"/>
                <a:gd name="T18" fmla="*/ 15221 w 641"/>
                <a:gd name="T19" fmla="*/ 15673 h 910"/>
                <a:gd name="T20" fmla="*/ 28250 w 641"/>
                <a:gd name="T21" fmla="*/ 15673 h 910"/>
                <a:gd name="T22" fmla="*/ 10900 w 641"/>
                <a:gd name="T23" fmla="*/ 0 h 910"/>
                <a:gd name="T24" fmla="*/ 8707 w 641"/>
                <a:gd name="T25" fmla="*/ 6708 h 910"/>
                <a:gd name="T26" fmla="*/ 6579 w 641"/>
                <a:gd name="T27" fmla="*/ 11157 h 910"/>
                <a:gd name="T28" fmla="*/ 4386 w 641"/>
                <a:gd name="T29" fmla="*/ 24639 h 910"/>
                <a:gd name="T30" fmla="*/ 4386 w 641"/>
                <a:gd name="T31" fmla="*/ 38054 h 910"/>
                <a:gd name="T32" fmla="*/ 8707 w 641"/>
                <a:gd name="T33" fmla="*/ 51469 h 910"/>
                <a:gd name="T34" fmla="*/ 4386 w 641"/>
                <a:gd name="T35" fmla="*/ 51469 h 910"/>
                <a:gd name="T36" fmla="*/ 64 w 641"/>
                <a:gd name="T37" fmla="*/ 55919 h 910"/>
                <a:gd name="T38" fmla="*/ 2193 w 641"/>
                <a:gd name="T39" fmla="*/ 58177 h 910"/>
                <a:gd name="T40" fmla="*/ 4386 w 641"/>
                <a:gd name="T41" fmla="*/ 60369 h 910"/>
                <a:gd name="T42" fmla="*/ 15221 w 641"/>
                <a:gd name="T43" fmla="*/ 60369 h 910"/>
                <a:gd name="T44" fmla="*/ 26122 w 641"/>
                <a:gd name="T45" fmla="*/ 53661 h 910"/>
                <a:gd name="T46" fmla="*/ 34764 w 641"/>
                <a:gd name="T47" fmla="*/ 44762 h 910"/>
                <a:gd name="T48" fmla="*/ 39150 w 641"/>
                <a:gd name="T49" fmla="*/ 33538 h 910"/>
                <a:gd name="T50" fmla="*/ 41279 w 641"/>
                <a:gd name="T51" fmla="*/ 26830 h 910"/>
                <a:gd name="T52" fmla="*/ 39150 w 641"/>
                <a:gd name="T53" fmla="*/ 22381 h 910"/>
                <a:gd name="T54" fmla="*/ 34764 w 641"/>
                <a:gd name="T55" fmla="*/ 11157 h 910"/>
                <a:gd name="T56" fmla="*/ 30443 w 641"/>
                <a:gd name="T57" fmla="*/ 8966 h 910"/>
                <a:gd name="T58" fmla="*/ 23929 w 641"/>
                <a:gd name="T59" fmla="*/ 6708 h 910"/>
                <a:gd name="T60" fmla="*/ 15221 w 641"/>
                <a:gd name="T61" fmla="*/ 8966 h 910"/>
                <a:gd name="T62" fmla="*/ 13093 w 641"/>
                <a:gd name="T63" fmla="*/ 2258 h 910"/>
                <a:gd name="T64" fmla="*/ 10900 w 641"/>
                <a:gd name="T65" fmla="*/ 0 h 9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lnTo>
                    <a:pt x="438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1" name="Google Shape;208;p2"/>
            <p:cNvSpPr>
              <a:spLocks/>
            </p:cNvSpPr>
            <p:nvPr/>
          </p:nvSpPr>
          <p:spPr bwMode="auto">
            <a:xfrm>
              <a:off x="2147090" y="6226135"/>
              <a:ext cx="46114" cy="49303"/>
            </a:xfrm>
            <a:custGeom>
              <a:avLst/>
              <a:gdLst>
                <a:gd name="T0" fmla="*/ 4646 w 675"/>
                <a:gd name="T1" fmla="*/ 66 h 742"/>
                <a:gd name="T2" fmla="*/ 68 w 675"/>
                <a:gd name="T3" fmla="*/ 2259 h 742"/>
                <a:gd name="T4" fmla="*/ 68 w 675"/>
                <a:gd name="T5" fmla="*/ 4518 h 742"/>
                <a:gd name="T6" fmla="*/ 2391 w 675"/>
                <a:gd name="T7" fmla="*/ 8970 h 742"/>
                <a:gd name="T8" fmla="*/ 6968 w 675"/>
                <a:gd name="T9" fmla="*/ 11229 h 742"/>
                <a:gd name="T10" fmla="*/ 20768 w 675"/>
                <a:gd name="T11" fmla="*/ 11229 h 742"/>
                <a:gd name="T12" fmla="*/ 4646 w 675"/>
                <a:gd name="T13" fmla="*/ 40333 h 742"/>
                <a:gd name="T14" fmla="*/ 4646 w 675"/>
                <a:gd name="T15" fmla="*/ 44785 h 742"/>
                <a:gd name="T16" fmla="*/ 6968 w 675"/>
                <a:gd name="T17" fmla="*/ 47044 h 742"/>
                <a:gd name="T18" fmla="*/ 9291 w 675"/>
                <a:gd name="T19" fmla="*/ 49237 h 742"/>
                <a:gd name="T20" fmla="*/ 13868 w 675"/>
                <a:gd name="T21" fmla="*/ 49237 h 742"/>
                <a:gd name="T22" fmla="*/ 34568 w 675"/>
                <a:gd name="T23" fmla="*/ 40333 h 742"/>
                <a:gd name="T24" fmla="*/ 41468 w 675"/>
                <a:gd name="T25" fmla="*/ 38074 h 742"/>
                <a:gd name="T26" fmla="*/ 46046 w 675"/>
                <a:gd name="T27" fmla="*/ 35814 h 742"/>
                <a:gd name="T28" fmla="*/ 46046 w 675"/>
                <a:gd name="T29" fmla="*/ 31363 h 742"/>
                <a:gd name="T30" fmla="*/ 46046 w 675"/>
                <a:gd name="T31" fmla="*/ 29103 h 742"/>
                <a:gd name="T32" fmla="*/ 41468 w 675"/>
                <a:gd name="T33" fmla="*/ 26911 h 742"/>
                <a:gd name="T34" fmla="*/ 39146 w 675"/>
                <a:gd name="T35" fmla="*/ 26911 h 742"/>
                <a:gd name="T36" fmla="*/ 32246 w 675"/>
                <a:gd name="T37" fmla="*/ 29103 h 742"/>
                <a:gd name="T38" fmla="*/ 23091 w 675"/>
                <a:gd name="T39" fmla="*/ 31363 h 742"/>
                <a:gd name="T40" fmla="*/ 36891 w 675"/>
                <a:gd name="T41" fmla="*/ 8970 h 742"/>
                <a:gd name="T42" fmla="*/ 39146 w 675"/>
                <a:gd name="T43" fmla="*/ 6778 h 742"/>
                <a:gd name="T44" fmla="*/ 36891 w 675"/>
                <a:gd name="T45" fmla="*/ 2259 h 742"/>
                <a:gd name="T46" fmla="*/ 34568 w 675"/>
                <a:gd name="T47" fmla="*/ 66 h 742"/>
                <a:gd name="T48" fmla="*/ 4646 w 675"/>
                <a:gd name="T49" fmla="*/ 66 h 7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2" name="Google Shape;209;p2"/>
            <p:cNvSpPr>
              <a:spLocks/>
            </p:cNvSpPr>
            <p:nvPr/>
          </p:nvSpPr>
          <p:spPr bwMode="auto">
            <a:xfrm>
              <a:off x="2299742" y="5978032"/>
              <a:ext cx="154242" cy="162221"/>
            </a:xfrm>
            <a:custGeom>
              <a:avLst/>
              <a:gdLst>
                <a:gd name="T0" fmla="*/ 127362 w 2324"/>
                <a:gd name="T1" fmla="*/ 9031 h 2425"/>
                <a:gd name="T2" fmla="*/ 134066 w 2324"/>
                <a:gd name="T3" fmla="*/ 69839 h 2425"/>
                <a:gd name="T4" fmla="*/ 140835 w 2324"/>
                <a:gd name="T5" fmla="*/ 132921 h 2425"/>
                <a:gd name="T6" fmla="*/ 111766 w 2324"/>
                <a:gd name="T7" fmla="*/ 137403 h 2425"/>
                <a:gd name="T8" fmla="*/ 84953 w 2324"/>
                <a:gd name="T9" fmla="*/ 141952 h 2425"/>
                <a:gd name="T10" fmla="*/ 58139 w 2324"/>
                <a:gd name="T11" fmla="*/ 146434 h 2425"/>
                <a:gd name="T12" fmla="*/ 31326 w 2324"/>
                <a:gd name="T13" fmla="*/ 153190 h 2425"/>
                <a:gd name="T14" fmla="*/ 31326 w 2324"/>
                <a:gd name="T15" fmla="*/ 150916 h 2425"/>
                <a:gd name="T16" fmla="*/ 29070 w 2324"/>
                <a:gd name="T17" fmla="*/ 121682 h 2425"/>
                <a:gd name="T18" fmla="*/ 24623 w 2324"/>
                <a:gd name="T19" fmla="*/ 90108 h 2425"/>
                <a:gd name="T20" fmla="*/ 17920 w 2324"/>
                <a:gd name="T21" fmla="*/ 58600 h 2425"/>
                <a:gd name="T22" fmla="*/ 8960 w 2324"/>
                <a:gd name="T23" fmla="*/ 29300 h 2425"/>
                <a:gd name="T24" fmla="*/ 69289 w 2324"/>
                <a:gd name="T25" fmla="*/ 22544 h 2425"/>
                <a:gd name="T26" fmla="*/ 98359 w 2324"/>
                <a:gd name="T27" fmla="*/ 18062 h 2425"/>
                <a:gd name="T28" fmla="*/ 127362 w 2324"/>
                <a:gd name="T29" fmla="*/ 9031 h 2425"/>
                <a:gd name="T30" fmla="*/ 127362 w 2324"/>
                <a:gd name="T31" fmla="*/ 0 h 2425"/>
                <a:gd name="T32" fmla="*/ 98359 w 2324"/>
                <a:gd name="T33" fmla="*/ 4549 h 2425"/>
                <a:gd name="T34" fmla="*/ 67033 w 2324"/>
                <a:gd name="T35" fmla="*/ 9031 h 2425"/>
                <a:gd name="T36" fmla="*/ 4513 w 2324"/>
                <a:gd name="T37" fmla="*/ 18062 h 2425"/>
                <a:gd name="T38" fmla="*/ 2257 w 2324"/>
                <a:gd name="T39" fmla="*/ 20269 h 2425"/>
                <a:gd name="T40" fmla="*/ 0 w 2324"/>
                <a:gd name="T41" fmla="*/ 22544 h 2425"/>
                <a:gd name="T42" fmla="*/ 0 w 2324"/>
                <a:gd name="T43" fmla="*/ 27026 h 2425"/>
                <a:gd name="T44" fmla="*/ 2257 w 2324"/>
                <a:gd name="T45" fmla="*/ 29300 h 2425"/>
                <a:gd name="T46" fmla="*/ 4513 w 2324"/>
                <a:gd name="T47" fmla="*/ 60808 h 2425"/>
                <a:gd name="T48" fmla="*/ 8960 w 2324"/>
                <a:gd name="T49" fmla="*/ 92382 h 2425"/>
                <a:gd name="T50" fmla="*/ 15663 w 2324"/>
                <a:gd name="T51" fmla="*/ 121682 h 2425"/>
                <a:gd name="T52" fmla="*/ 22366 w 2324"/>
                <a:gd name="T53" fmla="*/ 153190 h 2425"/>
                <a:gd name="T54" fmla="*/ 22366 w 2324"/>
                <a:gd name="T55" fmla="*/ 155465 h 2425"/>
                <a:gd name="T56" fmla="*/ 29070 w 2324"/>
                <a:gd name="T57" fmla="*/ 155465 h 2425"/>
                <a:gd name="T58" fmla="*/ 31326 w 2324"/>
                <a:gd name="T59" fmla="*/ 159947 h 2425"/>
                <a:gd name="T60" fmla="*/ 33516 w 2324"/>
                <a:gd name="T61" fmla="*/ 162221 h 2425"/>
                <a:gd name="T62" fmla="*/ 60330 w 2324"/>
                <a:gd name="T63" fmla="*/ 162221 h 2425"/>
                <a:gd name="T64" fmla="*/ 87143 w 2324"/>
                <a:gd name="T65" fmla="*/ 157672 h 2425"/>
                <a:gd name="T66" fmla="*/ 116212 w 2324"/>
                <a:gd name="T67" fmla="*/ 150916 h 2425"/>
                <a:gd name="T68" fmla="*/ 140835 w 2324"/>
                <a:gd name="T69" fmla="*/ 139677 h 2425"/>
                <a:gd name="T70" fmla="*/ 140835 w 2324"/>
                <a:gd name="T71" fmla="*/ 144159 h 2425"/>
                <a:gd name="T72" fmla="*/ 143026 w 2324"/>
                <a:gd name="T73" fmla="*/ 148708 h 2425"/>
                <a:gd name="T74" fmla="*/ 147539 w 2324"/>
                <a:gd name="T75" fmla="*/ 150916 h 2425"/>
                <a:gd name="T76" fmla="*/ 151985 w 2324"/>
                <a:gd name="T77" fmla="*/ 148708 h 2425"/>
                <a:gd name="T78" fmla="*/ 154242 w 2324"/>
                <a:gd name="T79" fmla="*/ 144159 h 2425"/>
                <a:gd name="T80" fmla="*/ 151985 w 2324"/>
                <a:gd name="T81" fmla="*/ 110377 h 2425"/>
                <a:gd name="T82" fmla="*/ 149729 w 2324"/>
                <a:gd name="T83" fmla="*/ 74388 h 2425"/>
                <a:gd name="T84" fmla="*/ 145282 w 2324"/>
                <a:gd name="T85" fmla="*/ 40539 h 2425"/>
                <a:gd name="T86" fmla="*/ 136322 w 2324"/>
                <a:gd name="T87" fmla="*/ 6756 h 2425"/>
                <a:gd name="T88" fmla="*/ 134066 w 2324"/>
                <a:gd name="T89" fmla="*/ 4549 h 2425"/>
                <a:gd name="T90" fmla="*/ 131876 w 2324"/>
                <a:gd name="T91" fmla="*/ 4549 h 2425"/>
                <a:gd name="T92" fmla="*/ 131876 w 2324"/>
                <a:gd name="T93" fmla="*/ 2274 h 2425"/>
                <a:gd name="T94" fmla="*/ 127362 w 2324"/>
                <a:gd name="T95" fmla="*/ 0 h 24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3" name="Google Shape;210;p2"/>
            <p:cNvSpPr>
              <a:spLocks/>
            </p:cNvSpPr>
            <p:nvPr/>
          </p:nvSpPr>
          <p:spPr bwMode="auto">
            <a:xfrm>
              <a:off x="2250449" y="6146615"/>
              <a:ext cx="157421" cy="151089"/>
            </a:xfrm>
            <a:custGeom>
              <a:avLst/>
              <a:gdLst>
                <a:gd name="T0" fmla="*/ 130383 w 2358"/>
                <a:gd name="T1" fmla="*/ 20057 h 2290"/>
                <a:gd name="T2" fmla="*/ 132653 w 2358"/>
                <a:gd name="T3" fmla="*/ 40048 h 2290"/>
                <a:gd name="T4" fmla="*/ 137126 w 2358"/>
                <a:gd name="T5" fmla="*/ 62217 h 2290"/>
                <a:gd name="T6" fmla="*/ 139396 w 2358"/>
                <a:gd name="T7" fmla="*/ 91115 h 2290"/>
                <a:gd name="T8" fmla="*/ 141666 w 2358"/>
                <a:gd name="T9" fmla="*/ 104443 h 2290"/>
                <a:gd name="T10" fmla="*/ 146138 w 2358"/>
                <a:gd name="T11" fmla="*/ 120013 h 2290"/>
                <a:gd name="T12" fmla="*/ 85453 w 2358"/>
                <a:gd name="T13" fmla="*/ 126677 h 2290"/>
                <a:gd name="T14" fmla="*/ 56212 w 2358"/>
                <a:gd name="T15" fmla="*/ 131098 h 2290"/>
                <a:gd name="T16" fmla="*/ 27038 w 2358"/>
                <a:gd name="T17" fmla="*/ 140005 h 2290"/>
                <a:gd name="T18" fmla="*/ 22498 w 2358"/>
                <a:gd name="T19" fmla="*/ 111106 h 2290"/>
                <a:gd name="T20" fmla="*/ 18025 w 2358"/>
                <a:gd name="T21" fmla="*/ 82208 h 2290"/>
                <a:gd name="T22" fmla="*/ 15755 w 2358"/>
                <a:gd name="T23" fmla="*/ 53376 h 2290"/>
                <a:gd name="T24" fmla="*/ 11283 w 2358"/>
                <a:gd name="T25" fmla="*/ 37805 h 2290"/>
                <a:gd name="T26" fmla="*/ 6810 w 2358"/>
                <a:gd name="T27" fmla="*/ 24478 h 2290"/>
                <a:gd name="T28" fmla="*/ 6810 w 2358"/>
                <a:gd name="T29" fmla="*/ 24478 h 2290"/>
                <a:gd name="T30" fmla="*/ 18025 w 2358"/>
                <a:gd name="T31" fmla="*/ 26721 h 2290"/>
                <a:gd name="T32" fmla="*/ 31511 w 2358"/>
                <a:gd name="T33" fmla="*/ 26721 h 2290"/>
                <a:gd name="T34" fmla="*/ 56212 w 2358"/>
                <a:gd name="T35" fmla="*/ 24478 h 2290"/>
                <a:gd name="T36" fmla="*/ 94466 w 2358"/>
                <a:gd name="T37" fmla="*/ 22234 h 2290"/>
                <a:gd name="T38" fmla="*/ 130383 w 2358"/>
                <a:gd name="T39" fmla="*/ 20057 h 2290"/>
                <a:gd name="T40" fmla="*/ 132653 w 2358"/>
                <a:gd name="T41" fmla="*/ 66 h 2290"/>
                <a:gd name="T42" fmla="*/ 130383 w 2358"/>
                <a:gd name="T43" fmla="*/ 2243 h 2290"/>
                <a:gd name="T44" fmla="*/ 130383 w 2358"/>
                <a:gd name="T45" fmla="*/ 6730 h 2290"/>
                <a:gd name="T46" fmla="*/ 96669 w 2358"/>
                <a:gd name="T47" fmla="*/ 8907 h 2290"/>
                <a:gd name="T48" fmla="*/ 62955 w 2358"/>
                <a:gd name="T49" fmla="*/ 11150 h 2290"/>
                <a:gd name="T50" fmla="*/ 33781 w 2358"/>
                <a:gd name="T51" fmla="*/ 13393 h 2290"/>
                <a:gd name="T52" fmla="*/ 20295 w 2358"/>
                <a:gd name="T53" fmla="*/ 15571 h 2290"/>
                <a:gd name="T54" fmla="*/ 13552 w 2358"/>
                <a:gd name="T55" fmla="*/ 20057 h 2290"/>
                <a:gd name="T56" fmla="*/ 6810 w 2358"/>
                <a:gd name="T57" fmla="*/ 24478 h 2290"/>
                <a:gd name="T58" fmla="*/ 4540 w 2358"/>
                <a:gd name="T59" fmla="*/ 24478 h 2290"/>
                <a:gd name="T60" fmla="*/ 2270 w 2358"/>
                <a:gd name="T61" fmla="*/ 33385 h 2290"/>
                <a:gd name="T62" fmla="*/ 67 w 2358"/>
                <a:gd name="T63" fmla="*/ 42226 h 2290"/>
                <a:gd name="T64" fmla="*/ 2270 w 2358"/>
                <a:gd name="T65" fmla="*/ 64460 h 2290"/>
                <a:gd name="T66" fmla="*/ 6810 w 2358"/>
                <a:gd name="T67" fmla="*/ 104443 h 2290"/>
                <a:gd name="T68" fmla="*/ 9013 w 2358"/>
                <a:gd name="T69" fmla="*/ 117770 h 2290"/>
                <a:gd name="T70" fmla="*/ 11283 w 2358"/>
                <a:gd name="T71" fmla="*/ 131098 h 2290"/>
                <a:gd name="T72" fmla="*/ 11283 w 2358"/>
                <a:gd name="T73" fmla="*/ 137761 h 2290"/>
                <a:gd name="T74" fmla="*/ 15755 w 2358"/>
                <a:gd name="T75" fmla="*/ 144425 h 2290"/>
                <a:gd name="T76" fmla="*/ 20295 w 2358"/>
                <a:gd name="T77" fmla="*/ 148846 h 2290"/>
                <a:gd name="T78" fmla="*/ 24768 w 2358"/>
                <a:gd name="T79" fmla="*/ 151089 h 2290"/>
                <a:gd name="T80" fmla="*/ 29241 w 2358"/>
                <a:gd name="T81" fmla="*/ 151089 h 2290"/>
                <a:gd name="T82" fmla="*/ 29241 w 2358"/>
                <a:gd name="T83" fmla="*/ 148846 h 2290"/>
                <a:gd name="T84" fmla="*/ 29241 w 2358"/>
                <a:gd name="T85" fmla="*/ 146668 h 2290"/>
                <a:gd name="T86" fmla="*/ 58482 w 2358"/>
                <a:gd name="T87" fmla="*/ 146668 h 2290"/>
                <a:gd name="T88" fmla="*/ 87723 w 2358"/>
                <a:gd name="T89" fmla="*/ 142182 h 2290"/>
                <a:gd name="T90" fmla="*/ 146138 w 2358"/>
                <a:gd name="T91" fmla="*/ 131098 h 2290"/>
                <a:gd name="T92" fmla="*/ 152881 w 2358"/>
                <a:gd name="T93" fmla="*/ 131098 h 2290"/>
                <a:gd name="T94" fmla="*/ 155151 w 2358"/>
                <a:gd name="T95" fmla="*/ 128855 h 2290"/>
                <a:gd name="T96" fmla="*/ 157354 w 2358"/>
                <a:gd name="T97" fmla="*/ 113350 h 2290"/>
                <a:gd name="T98" fmla="*/ 155151 w 2358"/>
                <a:gd name="T99" fmla="*/ 100022 h 2290"/>
                <a:gd name="T100" fmla="*/ 148408 w 2358"/>
                <a:gd name="T101" fmla="*/ 71124 h 2290"/>
                <a:gd name="T102" fmla="*/ 143869 w 2358"/>
                <a:gd name="T103" fmla="*/ 35562 h 2290"/>
                <a:gd name="T104" fmla="*/ 141666 w 2358"/>
                <a:gd name="T105" fmla="*/ 17814 h 2290"/>
                <a:gd name="T106" fmla="*/ 137126 w 2358"/>
                <a:gd name="T107" fmla="*/ 2243 h 2290"/>
                <a:gd name="T108" fmla="*/ 134923 w 2358"/>
                <a:gd name="T109" fmla="*/ 66 h 2290"/>
                <a:gd name="T110" fmla="*/ 132653 w 2358"/>
                <a:gd name="T111" fmla="*/ 66 h 22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2099167" y="2427167"/>
            <a:ext cx="7993600" cy="1546400"/>
          </a:xfrm>
          <a:prstGeom prst="rect">
            <a:avLst/>
          </a:prstGeom>
        </p:spPr>
        <p:txBody>
          <a:bodyPr spcFirstLastPara="1" lIns="121897" tIns="121897" rIns="121897" bIns="121897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77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83125" y="966661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6" name="Picture Placeholder 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95113" y="3674690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7" name="Picture Placeholder 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83125" y="3674690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5113" y="966661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4793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6852" y="1095376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2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78459" y="1095376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9" name="Picture Placeholder 2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66852" y="3504263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2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78459" y="3504263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1" name="Picture Placeholder 1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46353" y="1095375"/>
            <a:ext cx="4667250" cy="4667250"/>
          </a:xfrm>
          <a:custGeom>
            <a:avLst/>
            <a:gdLst>
              <a:gd name="connsiteX0" fmla="*/ 0 w 4667250"/>
              <a:gd name="connsiteY0" fmla="*/ 0 h 4667250"/>
              <a:gd name="connsiteX1" fmla="*/ 4667250 w 4667250"/>
              <a:gd name="connsiteY1" fmla="*/ 0 h 4667250"/>
              <a:gd name="connsiteX2" fmla="*/ 4667250 w 4667250"/>
              <a:gd name="connsiteY2" fmla="*/ 4667250 h 4667250"/>
              <a:gd name="connsiteX3" fmla="*/ 0 w 4667250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0" h="4667250">
                <a:moveTo>
                  <a:pt x="0" y="0"/>
                </a:moveTo>
                <a:lnTo>
                  <a:pt x="4667250" y="0"/>
                </a:lnTo>
                <a:lnTo>
                  <a:pt x="4667250" y="4667250"/>
                </a:lnTo>
                <a:lnTo>
                  <a:pt x="0" y="4667250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62530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3298" y="1473216"/>
            <a:ext cx="6433073" cy="3937299"/>
          </a:xfrm>
          <a:custGeom>
            <a:avLst/>
            <a:gdLst>
              <a:gd name="connsiteX0" fmla="*/ 0 w 6433073"/>
              <a:gd name="connsiteY0" fmla="*/ 0 h 3937299"/>
              <a:gd name="connsiteX1" fmla="*/ 6433073 w 6433073"/>
              <a:gd name="connsiteY1" fmla="*/ 0 h 3937299"/>
              <a:gd name="connsiteX2" fmla="*/ 6433073 w 6433073"/>
              <a:gd name="connsiteY2" fmla="*/ 3937299 h 3937299"/>
              <a:gd name="connsiteX3" fmla="*/ 0 w 6433073"/>
              <a:gd name="connsiteY3" fmla="*/ 3937299 h 393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3073" h="3937299">
                <a:moveTo>
                  <a:pt x="0" y="0"/>
                </a:moveTo>
                <a:lnTo>
                  <a:pt x="6433073" y="0"/>
                </a:lnTo>
                <a:lnTo>
                  <a:pt x="6433073" y="3937299"/>
                </a:lnTo>
                <a:lnTo>
                  <a:pt x="0" y="3937299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4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8" y="404813"/>
            <a:ext cx="11376025" cy="6048376"/>
          </a:xfrm>
          <a:custGeom>
            <a:avLst/>
            <a:gdLst>
              <a:gd name="connsiteX0" fmla="*/ 0 w 3362325"/>
              <a:gd name="connsiteY0" fmla="*/ 0 h 6858000"/>
              <a:gd name="connsiteX1" fmla="*/ 3362325 w 3362325"/>
              <a:gd name="connsiteY1" fmla="*/ 0 h 6858000"/>
              <a:gd name="connsiteX2" fmla="*/ 3362325 w 3362325"/>
              <a:gd name="connsiteY2" fmla="*/ 6858000 h 6858000"/>
              <a:gd name="connsiteX3" fmla="*/ 0 w 33623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2325" h="6858000">
                <a:moveTo>
                  <a:pt x="0" y="0"/>
                </a:moveTo>
                <a:lnTo>
                  <a:pt x="3362325" y="0"/>
                </a:lnTo>
                <a:lnTo>
                  <a:pt x="3362325" y="6858000"/>
                </a:lnTo>
                <a:lnTo>
                  <a:pt x="0" y="6858000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81016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484" y="3044604"/>
            <a:ext cx="2550261" cy="3408585"/>
          </a:xfrm>
          <a:custGeom>
            <a:avLst/>
            <a:gdLst>
              <a:gd name="connsiteX0" fmla="*/ 0 w 2550261"/>
              <a:gd name="connsiteY0" fmla="*/ 0 h 3408585"/>
              <a:gd name="connsiteX1" fmla="*/ 2550261 w 2550261"/>
              <a:gd name="connsiteY1" fmla="*/ 0 h 3408585"/>
              <a:gd name="connsiteX2" fmla="*/ 2550261 w 2550261"/>
              <a:gd name="connsiteY2" fmla="*/ 3408585 h 3408585"/>
              <a:gd name="connsiteX3" fmla="*/ 0 w 2550261"/>
              <a:gd name="connsiteY3" fmla="*/ 3408585 h 34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261" h="3408585">
                <a:moveTo>
                  <a:pt x="0" y="0"/>
                </a:moveTo>
                <a:lnTo>
                  <a:pt x="2550261" y="0"/>
                </a:lnTo>
                <a:lnTo>
                  <a:pt x="2550261" y="3408585"/>
                </a:lnTo>
                <a:lnTo>
                  <a:pt x="0" y="340858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2" name="Picture Placeholder 1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41272" y="3902928"/>
            <a:ext cx="2549246" cy="2550261"/>
          </a:xfrm>
          <a:custGeom>
            <a:avLst/>
            <a:gdLst>
              <a:gd name="connsiteX0" fmla="*/ 0 w 2549246"/>
              <a:gd name="connsiteY0" fmla="*/ 0 h 2550261"/>
              <a:gd name="connsiteX1" fmla="*/ 2549246 w 2549246"/>
              <a:gd name="connsiteY1" fmla="*/ 0 h 2550261"/>
              <a:gd name="connsiteX2" fmla="*/ 2549246 w 2549246"/>
              <a:gd name="connsiteY2" fmla="*/ 2550261 h 2550261"/>
              <a:gd name="connsiteX3" fmla="*/ 0 w 2549246"/>
              <a:gd name="connsiteY3" fmla="*/ 2550261 h 255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246" h="2550261">
                <a:moveTo>
                  <a:pt x="0" y="0"/>
                </a:moveTo>
                <a:lnTo>
                  <a:pt x="2549246" y="0"/>
                </a:lnTo>
                <a:lnTo>
                  <a:pt x="2549246" y="2550261"/>
                </a:lnTo>
                <a:lnTo>
                  <a:pt x="0" y="2550261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40764" y="404814"/>
            <a:ext cx="2550261" cy="3408585"/>
          </a:xfrm>
          <a:custGeom>
            <a:avLst/>
            <a:gdLst>
              <a:gd name="connsiteX0" fmla="*/ 0 w 2550261"/>
              <a:gd name="connsiteY0" fmla="*/ 0 h 3408585"/>
              <a:gd name="connsiteX1" fmla="*/ 2550261 w 2550261"/>
              <a:gd name="connsiteY1" fmla="*/ 0 h 3408585"/>
              <a:gd name="connsiteX2" fmla="*/ 2550261 w 2550261"/>
              <a:gd name="connsiteY2" fmla="*/ 3408585 h 3408585"/>
              <a:gd name="connsiteX3" fmla="*/ 0 w 2550261"/>
              <a:gd name="connsiteY3" fmla="*/ 3408585 h 34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261" h="3408585">
                <a:moveTo>
                  <a:pt x="0" y="0"/>
                </a:moveTo>
                <a:lnTo>
                  <a:pt x="2550261" y="0"/>
                </a:lnTo>
                <a:lnTo>
                  <a:pt x="2550261" y="3408585"/>
                </a:lnTo>
                <a:lnTo>
                  <a:pt x="0" y="340858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01482" y="404813"/>
            <a:ext cx="2549246" cy="2550261"/>
          </a:xfrm>
          <a:custGeom>
            <a:avLst/>
            <a:gdLst>
              <a:gd name="connsiteX0" fmla="*/ 0 w 2549246"/>
              <a:gd name="connsiteY0" fmla="*/ 0 h 2550261"/>
              <a:gd name="connsiteX1" fmla="*/ 2549246 w 2549246"/>
              <a:gd name="connsiteY1" fmla="*/ 0 h 2550261"/>
              <a:gd name="connsiteX2" fmla="*/ 2549246 w 2549246"/>
              <a:gd name="connsiteY2" fmla="*/ 2550261 h 2550261"/>
              <a:gd name="connsiteX3" fmla="*/ 0 w 2549246"/>
              <a:gd name="connsiteY3" fmla="*/ 2550261 h 255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246" h="2550261">
                <a:moveTo>
                  <a:pt x="0" y="0"/>
                </a:moveTo>
                <a:lnTo>
                  <a:pt x="2549246" y="0"/>
                </a:lnTo>
                <a:lnTo>
                  <a:pt x="2549246" y="2550261"/>
                </a:lnTo>
                <a:lnTo>
                  <a:pt x="0" y="2550261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18075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16658" y="2291173"/>
            <a:ext cx="1674262" cy="3571758"/>
          </a:xfrm>
          <a:custGeom>
            <a:avLst/>
            <a:gdLst>
              <a:gd name="connsiteX0" fmla="*/ 200830 w 1674262"/>
              <a:gd name="connsiteY0" fmla="*/ 0 h 3571758"/>
              <a:gd name="connsiteX1" fmla="*/ 346399 w 1674262"/>
              <a:gd name="connsiteY1" fmla="*/ 0 h 3571758"/>
              <a:gd name="connsiteX2" fmla="*/ 376091 w 1674262"/>
              <a:gd name="connsiteY2" fmla="*/ 30846 h 3571758"/>
              <a:gd name="connsiteX3" fmla="*/ 483309 w 1674262"/>
              <a:gd name="connsiteY3" fmla="*/ 142237 h 3571758"/>
              <a:gd name="connsiteX4" fmla="*/ 1190129 w 1674262"/>
              <a:gd name="connsiteY4" fmla="*/ 142237 h 3571758"/>
              <a:gd name="connsiteX5" fmla="*/ 1297347 w 1674262"/>
              <a:gd name="connsiteY5" fmla="*/ 30846 h 3571758"/>
              <a:gd name="connsiteX6" fmla="*/ 1327039 w 1674262"/>
              <a:gd name="connsiteY6" fmla="*/ 0 h 3571758"/>
              <a:gd name="connsiteX7" fmla="*/ 1473021 w 1674262"/>
              <a:gd name="connsiteY7" fmla="*/ 0 h 3571758"/>
              <a:gd name="connsiteX8" fmla="*/ 1674262 w 1674262"/>
              <a:gd name="connsiteY8" fmla="*/ 208642 h 3571758"/>
              <a:gd name="connsiteX9" fmla="*/ 1674262 w 1674262"/>
              <a:gd name="connsiteY9" fmla="*/ 3363117 h 3571758"/>
              <a:gd name="connsiteX10" fmla="*/ 1473021 w 1674262"/>
              <a:gd name="connsiteY10" fmla="*/ 3571758 h 3571758"/>
              <a:gd name="connsiteX11" fmla="*/ 200830 w 1674262"/>
              <a:gd name="connsiteY11" fmla="*/ 3571758 h 3571758"/>
              <a:gd name="connsiteX12" fmla="*/ 0 w 1674262"/>
              <a:gd name="connsiteY12" fmla="*/ 3363117 h 3571758"/>
              <a:gd name="connsiteX13" fmla="*/ 0 w 1674262"/>
              <a:gd name="connsiteY13" fmla="*/ 208642 h 3571758"/>
              <a:gd name="connsiteX14" fmla="*/ 200830 w 1674262"/>
              <a:gd name="connsiteY14" fmla="*/ 0 h 357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4262" h="3571758">
                <a:moveTo>
                  <a:pt x="200830" y="0"/>
                </a:moveTo>
                <a:cubicBezTo>
                  <a:pt x="200830" y="0"/>
                  <a:pt x="200830" y="0"/>
                  <a:pt x="346399" y="0"/>
                </a:cubicBezTo>
                <a:cubicBezTo>
                  <a:pt x="362895" y="0"/>
                  <a:pt x="376091" y="13711"/>
                  <a:pt x="376091" y="30846"/>
                </a:cubicBezTo>
                <a:cubicBezTo>
                  <a:pt x="376091" y="92112"/>
                  <a:pt x="423927" y="142237"/>
                  <a:pt x="483309" y="142237"/>
                </a:cubicBezTo>
                <a:cubicBezTo>
                  <a:pt x="483309" y="142237"/>
                  <a:pt x="483309" y="142237"/>
                  <a:pt x="1190129" y="142237"/>
                </a:cubicBezTo>
                <a:cubicBezTo>
                  <a:pt x="1249512" y="142237"/>
                  <a:pt x="1297347" y="92112"/>
                  <a:pt x="1297347" y="30846"/>
                </a:cubicBezTo>
                <a:cubicBezTo>
                  <a:pt x="1297347" y="13711"/>
                  <a:pt x="1310956" y="0"/>
                  <a:pt x="1327039" y="0"/>
                </a:cubicBezTo>
                <a:cubicBezTo>
                  <a:pt x="1327039" y="0"/>
                  <a:pt x="1327039" y="0"/>
                  <a:pt x="1473021" y="0"/>
                </a:cubicBezTo>
                <a:cubicBezTo>
                  <a:pt x="1583952" y="0"/>
                  <a:pt x="1674262" y="93397"/>
                  <a:pt x="1674262" y="208642"/>
                </a:cubicBezTo>
                <a:cubicBezTo>
                  <a:pt x="1674262" y="208642"/>
                  <a:pt x="1674262" y="208642"/>
                  <a:pt x="1674262" y="3363117"/>
                </a:cubicBezTo>
                <a:cubicBezTo>
                  <a:pt x="1674262" y="3478362"/>
                  <a:pt x="1583952" y="3571758"/>
                  <a:pt x="1473021" y="3571758"/>
                </a:cubicBezTo>
                <a:cubicBezTo>
                  <a:pt x="1473021" y="3571758"/>
                  <a:pt x="1473021" y="3571758"/>
                  <a:pt x="200830" y="3571758"/>
                </a:cubicBezTo>
                <a:cubicBezTo>
                  <a:pt x="89899" y="3571758"/>
                  <a:pt x="0" y="3478362"/>
                  <a:pt x="0" y="3363117"/>
                </a:cubicBezTo>
                <a:cubicBezTo>
                  <a:pt x="0" y="3363117"/>
                  <a:pt x="0" y="3363117"/>
                  <a:pt x="0" y="208642"/>
                </a:cubicBezTo>
                <a:cubicBezTo>
                  <a:pt x="0" y="93397"/>
                  <a:pt x="89899" y="0"/>
                  <a:pt x="200830" y="0"/>
                </a:cubicBez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7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15538" y="1594870"/>
            <a:ext cx="1674262" cy="3571758"/>
          </a:xfrm>
          <a:custGeom>
            <a:avLst/>
            <a:gdLst>
              <a:gd name="connsiteX0" fmla="*/ 200830 w 1674262"/>
              <a:gd name="connsiteY0" fmla="*/ 0 h 3571758"/>
              <a:gd name="connsiteX1" fmla="*/ 346399 w 1674262"/>
              <a:gd name="connsiteY1" fmla="*/ 0 h 3571758"/>
              <a:gd name="connsiteX2" fmla="*/ 376091 w 1674262"/>
              <a:gd name="connsiteY2" fmla="*/ 30846 h 3571758"/>
              <a:gd name="connsiteX3" fmla="*/ 483309 w 1674262"/>
              <a:gd name="connsiteY3" fmla="*/ 142237 h 3571758"/>
              <a:gd name="connsiteX4" fmla="*/ 1190129 w 1674262"/>
              <a:gd name="connsiteY4" fmla="*/ 142237 h 3571758"/>
              <a:gd name="connsiteX5" fmla="*/ 1297347 w 1674262"/>
              <a:gd name="connsiteY5" fmla="*/ 30846 h 3571758"/>
              <a:gd name="connsiteX6" fmla="*/ 1327039 w 1674262"/>
              <a:gd name="connsiteY6" fmla="*/ 0 h 3571758"/>
              <a:gd name="connsiteX7" fmla="*/ 1473021 w 1674262"/>
              <a:gd name="connsiteY7" fmla="*/ 0 h 3571758"/>
              <a:gd name="connsiteX8" fmla="*/ 1674262 w 1674262"/>
              <a:gd name="connsiteY8" fmla="*/ 208642 h 3571758"/>
              <a:gd name="connsiteX9" fmla="*/ 1674262 w 1674262"/>
              <a:gd name="connsiteY9" fmla="*/ 3363117 h 3571758"/>
              <a:gd name="connsiteX10" fmla="*/ 1473021 w 1674262"/>
              <a:gd name="connsiteY10" fmla="*/ 3571758 h 3571758"/>
              <a:gd name="connsiteX11" fmla="*/ 200830 w 1674262"/>
              <a:gd name="connsiteY11" fmla="*/ 3571758 h 3571758"/>
              <a:gd name="connsiteX12" fmla="*/ 0 w 1674262"/>
              <a:gd name="connsiteY12" fmla="*/ 3363117 h 3571758"/>
              <a:gd name="connsiteX13" fmla="*/ 0 w 1674262"/>
              <a:gd name="connsiteY13" fmla="*/ 208642 h 3571758"/>
              <a:gd name="connsiteX14" fmla="*/ 200830 w 1674262"/>
              <a:gd name="connsiteY14" fmla="*/ 0 h 357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4262" h="3571758">
                <a:moveTo>
                  <a:pt x="200830" y="0"/>
                </a:moveTo>
                <a:cubicBezTo>
                  <a:pt x="200830" y="0"/>
                  <a:pt x="200830" y="0"/>
                  <a:pt x="346399" y="0"/>
                </a:cubicBezTo>
                <a:cubicBezTo>
                  <a:pt x="362895" y="0"/>
                  <a:pt x="376091" y="13711"/>
                  <a:pt x="376091" y="30846"/>
                </a:cubicBezTo>
                <a:cubicBezTo>
                  <a:pt x="376091" y="92112"/>
                  <a:pt x="423927" y="142237"/>
                  <a:pt x="483309" y="142237"/>
                </a:cubicBezTo>
                <a:cubicBezTo>
                  <a:pt x="483309" y="142237"/>
                  <a:pt x="483309" y="142237"/>
                  <a:pt x="1190129" y="142237"/>
                </a:cubicBezTo>
                <a:cubicBezTo>
                  <a:pt x="1249512" y="142237"/>
                  <a:pt x="1297347" y="92112"/>
                  <a:pt x="1297347" y="30846"/>
                </a:cubicBezTo>
                <a:cubicBezTo>
                  <a:pt x="1297347" y="13711"/>
                  <a:pt x="1310956" y="0"/>
                  <a:pt x="1327039" y="0"/>
                </a:cubicBezTo>
                <a:cubicBezTo>
                  <a:pt x="1327039" y="0"/>
                  <a:pt x="1327039" y="0"/>
                  <a:pt x="1473021" y="0"/>
                </a:cubicBezTo>
                <a:cubicBezTo>
                  <a:pt x="1583952" y="0"/>
                  <a:pt x="1674262" y="93397"/>
                  <a:pt x="1674262" y="208642"/>
                </a:cubicBezTo>
                <a:cubicBezTo>
                  <a:pt x="1674262" y="208642"/>
                  <a:pt x="1674262" y="208642"/>
                  <a:pt x="1674262" y="3363117"/>
                </a:cubicBezTo>
                <a:cubicBezTo>
                  <a:pt x="1674262" y="3478362"/>
                  <a:pt x="1583952" y="3571758"/>
                  <a:pt x="1473021" y="3571758"/>
                </a:cubicBezTo>
                <a:cubicBezTo>
                  <a:pt x="1473021" y="3571758"/>
                  <a:pt x="1473021" y="3571758"/>
                  <a:pt x="200830" y="3571758"/>
                </a:cubicBezTo>
                <a:cubicBezTo>
                  <a:pt x="89899" y="3571758"/>
                  <a:pt x="0" y="3478362"/>
                  <a:pt x="0" y="3363117"/>
                </a:cubicBezTo>
                <a:cubicBezTo>
                  <a:pt x="0" y="3363117"/>
                  <a:pt x="0" y="3363117"/>
                  <a:pt x="0" y="208642"/>
                </a:cubicBezTo>
                <a:cubicBezTo>
                  <a:pt x="0" y="93397"/>
                  <a:pt x="89899" y="0"/>
                  <a:pt x="200830" y="0"/>
                </a:cubicBez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53351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7716" y="1341254"/>
            <a:ext cx="4175492" cy="4175492"/>
          </a:xfrm>
          <a:custGeom>
            <a:avLst/>
            <a:gdLst>
              <a:gd name="connsiteX0" fmla="*/ 2087746 w 4175492"/>
              <a:gd name="connsiteY0" fmla="*/ 0 h 4175492"/>
              <a:gd name="connsiteX1" fmla="*/ 4175492 w 4175492"/>
              <a:gd name="connsiteY1" fmla="*/ 2087746 h 4175492"/>
              <a:gd name="connsiteX2" fmla="*/ 2087746 w 4175492"/>
              <a:gd name="connsiteY2" fmla="*/ 4175492 h 4175492"/>
              <a:gd name="connsiteX3" fmla="*/ 0 w 4175492"/>
              <a:gd name="connsiteY3" fmla="*/ 2087746 h 4175492"/>
              <a:gd name="connsiteX4" fmla="*/ 2087746 w 4175492"/>
              <a:gd name="connsiteY4" fmla="*/ 0 h 417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492" h="4175492">
                <a:moveTo>
                  <a:pt x="2087746" y="0"/>
                </a:moveTo>
                <a:cubicBezTo>
                  <a:pt x="3240776" y="0"/>
                  <a:pt x="4175492" y="934716"/>
                  <a:pt x="4175492" y="2087746"/>
                </a:cubicBezTo>
                <a:cubicBezTo>
                  <a:pt x="4175492" y="3240776"/>
                  <a:pt x="3240776" y="4175492"/>
                  <a:pt x="2087746" y="4175492"/>
                </a:cubicBezTo>
                <a:cubicBezTo>
                  <a:pt x="934716" y="4175492"/>
                  <a:pt x="0" y="3240776"/>
                  <a:pt x="0" y="2087746"/>
                </a:cubicBezTo>
                <a:cubicBezTo>
                  <a:pt x="0" y="934716"/>
                  <a:pt x="934716" y="0"/>
                  <a:pt x="2087746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989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98649" y="404812"/>
            <a:ext cx="3285363" cy="6048376"/>
          </a:xfrm>
          <a:custGeom>
            <a:avLst/>
            <a:gdLst>
              <a:gd name="connsiteX0" fmla="*/ 0 w 4010263"/>
              <a:gd name="connsiteY0" fmla="*/ 0 h 5243428"/>
              <a:gd name="connsiteX1" fmla="*/ 4010263 w 4010263"/>
              <a:gd name="connsiteY1" fmla="*/ 0 h 5243428"/>
              <a:gd name="connsiteX2" fmla="*/ 4010263 w 4010263"/>
              <a:gd name="connsiteY2" fmla="*/ 5243428 h 5243428"/>
              <a:gd name="connsiteX3" fmla="*/ 0 w 4010263"/>
              <a:gd name="connsiteY3" fmla="*/ 5243428 h 524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263" h="5243428">
                <a:moveTo>
                  <a:pt x="0" y="0"/>
                </a:moveTo>
                <a:lnTo>
                  <a:pt x="4010263" y="0"/>
                </a:lnTo>
                <a:lnTo>
                  <a:pt x="4010263" y="5243428"/>
                </a:lnTo>
                <a:lnTo>
                  <a:pt x="0" y="5243428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5082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83873-D03C-4E60-A91B-643DED51E3F4}" type="datetimeFigureOut">
              <a:rPr lang="en-US"/>
              <a:pPr>
                <a:defRPr/>
              </a:pPr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B10B88-F165-4057-8683-8D757C6CF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site.grader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154"/>
            <a:ext cx="12192000" cy="6858000"/>
          </a:xfrm>
          <a:prstGeom prst="rect">
            <a:avLst/>
          </a:prstGeom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3385738" y="3044279"/>
            <a:ext cx="54205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SEO Workflow Process</a:t>
            </a:r>
            <a:endParaRPr lang="en-US" sz="4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210" y="1790216"/>
            <a:ext cx="4059580" cy="574684"/>
          </a:xfrm>
          <a:prstGeom prst="rect">
            <a:avLst/>
          </a:prstGeom>
        </p:spPr>
      </p:pic>
      <p:sp>
        <p:nvSpPr>
          <p:cNvPr id="3" name="AutoShape 2" descr="LeanWisdom-SAFe Agilist Cerification training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00513" y="544341"/>
            <a:ext cx="92765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Off-site SEO Setup &amp; Launch (5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683218"/>
            <a:ext cx="1074108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Once your site is well equipped with </a:t>
            </a:r>
            <a:r>
              <a:rPr lang="en-IN" dirty="0" err="1" smtClean="0"/>
              <a:t>onpage</a:t>
            </a:r>
            <a:r>
              <a:rPr lang="en-IN" dirty="0" smtClean="0"/>
              <a:t> elements, now it’s time to focus on the off-site SEO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Activities to move forward with the campaign.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err="1" smtClean="0"/>
              <a:t>Onpage</a:t>
            </a:r>
            <a:r>
              <a:rPr lang="en-IN" dirty="0" smtClean="0"/>
              <a:t> member will be inspecting on the </a:t>
            </a:r>
            <a:r>
              <a:rPr lang="en-IN" dirty="0" err="1" smtClean="0"/>
              <a:t>offpage</a:t>
            </a:r>
            <a:r>
              <a:rPr lang="en-IN" dirty="0" smtClean="0"/>
              <a:t> member to ensure this should be implemented on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time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With the on-going tech check-up and fixes, link building activities will start side by side, the </a:t>
            </a:r>
            <a:r>
              <a:rPr lang="en-IN" dirty="0" err="1" smtClean="0"/>
              <a:t>offpage</a:t>
            </a:r>
            <a:r>
              <a:rPr lang="en-IN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team will follow this along in the coming days.</a:t>
            </a: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Start with the profile creations, NAP (Name, Address, Phone No.) Building, Citations with these</a:t>
            </a:r>
          </a:p>
          <a:p>
            <a:pPr>
              <a:lnSpc>
                <a:spcPct val="150000"/>
              </a:lnSpc>
            </a:pPr>
            <a:r>
              <a:rPr lang="en-IN" dirty="0" err="1" smtClean="0"/>
              <a:t>offpage</a:t>
            </a:r>
            <a:r>
              <a:rPr lang="en-IN" dirty="0" smtClean="0"/>
              <a:t> activities extensively to create NAP consistency for the campaign.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Give updates on the same respectively on basecamp and other mediums</a:t>
            </a: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5787" y="524620"/>
            <a:ext cx="909383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Competitor Analysis (for both </a:t>
            </a:r>
            <a:r>
              <a:rPr lang="en-US" altLang="en-US" sz="4400" b="1" dirty="0" err="1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onpage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en-US" sz="4400" b="1" dirty="0" err="1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offpage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SEO) (6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988018"/>
            <a:ext cx="1104885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Start developing web 2.0 blog in </a:t>
            </a:r>
            <a:r>
              <a:rPr lang="en-IN" dirty="0" err="1" smtClean="0"/>
              <a:t>wordpress</a:t>
            </a:r>
            <a:r>
              <a:rPr lang="en-IN" dirty="0" smtClean="0"/>
              <a:t>, </a:t>
            </a:r>
            <a:r>
              <a:rPr lang="en-IN" dirty="0" err="1" smtClean="0"/>
              <a:t>blogspot</a:t>
            </a:r>
            <a:r>
              <a:rPr lang="en-IN" dirty="0" smtClean="0"/>
              <a:t>, over-blog, </a:t>
            </a:r>
            <a:r>
              <a:rPr lang="en-IN" dirty="0" err="1" smtClean="0"/>
              <a:t>weebly</a:t>
            </a:r>
            <a:r>
              <a:rPr lang="en-IN" dirty="0" smtClean="0"/>
              <a:t>, </a:t>
            </a:r>
            <a:r>
              <a:rPr lang="en-IN" dirty="0" err="1" smtClean="0"/>
              <a:t>etc</a:t>
            </a:r>
            <a:r>
              <a:rPr lang="en-IN" dirty="0" smtClean="0"/>
              <a:t> high DA Web 2.0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sites and start posting blogs accordingly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Once you are doing with these activities, start competitive analysis in terms of </a:t>
            </a:r>
            <a:r>
              <a:rPr lang="en-IN" dirty="0" err="1" smtClean="0"/>
              <a:t>onpage</a:t>
            </a:r>
            <a:r>
              <a:rPr lang="en-IN" dirty="0" smtClean="0"/>
              <a:t> and </a:t>
            </a:r>
            <a:r>
              <a:rPr lang="en-IN" dirty="0" err="1" smtClean="0"/>
              <a:t>offpage</a:t>
            </a:r>
            <a:r>
              <a:rPr lang="en-IN" dirty="0" smtClean="0"/>
              <a:t> SEO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simultaneously, in this way we can set the track to find more opportunities to work on to move the needle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for the campaign more strategically.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Simultaneously, if the site has GMB profile the </a:t>
            </a:r>
            <a:r>
              <a:rPr lang="en-IN" dirty="0" err="1" smtClean="0"/>
              <a:t>offpage</a:t>
            </a:r>
            <a:r>
              <a:rPr lang="en-IN" dirty="0" smtClean="0"/>
              <a:t> member will post on them periodically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Competitive analysis in terms of domain overview, traffic overview, organic research should be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performed by </a:t>
            </a:r>
            <a:r>
              <a:rPr lang="en-IN" dirty="0" err="1" smtClean="0"/>
              <a:t>onpage</a:t>
            </a:r>
            <a:r>
              <a:rPr lang="en-IN" dirty="0" smtClean="0"/>
              <a:t> member and for the competitor backlink analysis </a:t>
            </a:r>
            <a:r>
              <a:rPr lang="en-IN" dirty="0" err="1" smtClean="0"/>
              <a:t>offpage</a:t>
            </a:r>
            <a:r>
              <a:rPr lang="en-IN" dirty="0" smtClean="0"/>
              <a:t> member will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Dedicatedly involved with it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4558" y="585299"/>
            <a:ext cx="1006288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In-depth Technical SEO Analysis (7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342020"/>
            <a:ext cx="976645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Inspect over GSC again to check for crawl stats, web vitals, page experience section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Review Google Analytics to track campaign traffic graph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Run PSI analysis to look for any speed issues for the campaign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mobile-friendliness and check mobile speed with </a:t>
            </a:r>
            <a:r>
              <a:rPr lang="en-IN" b="1" dirty="0" smtClean="0"/>
              <a:t>Think with Google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broken links and setup 301 redirects (if needed)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Review image, media files for width, length and file size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If </a:t>
            </a:r>
            <a:r>
              <a:rPr lang="en-IN" dirty="0" err="1" smtClean="0"/>
              <a:t>wordpress</a:t>
            </a:r>
            <a:r>
              <a:rPr lang="en-IN" dirty="0" smtClean="0"/>
              <a:t>, then eliminate unnecessary plugins and keep only the best ones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Look for opportunities for AMP implementation (if applicable)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Ensure the blog pages and all website’s important pages are enabled for crawling/indexing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29892" y="585299"/>
            <a:ext cx="97322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In-depth </a:t>
            </a:r>
            <a:r>
              <a:rPr lang="en-US" altLang="en-US" sz="4400" b="1" dirty="0" err="1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Onpage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SEO Analysis (8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342020"/>
            <a:ext cx="10202473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Look for appropriate category and tags, ensure them to index according to priority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whether the website has a good FAQ page or not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canonical </a:t>
            </a:r>
            <a:r>
              <a:rPr lang="en-IN" dirty="0" err="1" smtClean="0"/>
              <a:t>urls</a:t>
            </a:r>
            <a:r>
              <a:rPr lang="en-IN" dirty="0" smtClean="0"/>
              <a:t> where applicable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title tags, meta descriptions, </a:t>
            </a:r>
            <a:r>
              <a:rPr lang="en-IN" dirty="0" err="1" smtClean="0"/>
              <a:t>etc</a:t>
            </a:r>
            <a:r>
              <a:rPr lang="en-IN" dirty="0" smtClean="0"/>
              <a:t> for each page for better SEO results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for site’s content are enough or not, if not suggest client to increase the length of content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Look for appropriate heading tags are implemented or not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Make sure the site has good amount of internal linking on its pages and blogs or not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the footer of the site is organized and provide value to the site or not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Check whether the Google Map are embedded on the site or not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Make sure to use LSI keywords in the content of the site when updating the content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Make sure the URLs are SEO-friendly and not too lengthy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Alongside with these points, make sure to perform all other relevant checks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07559" y="572579"/>
            <a:ext cx="887242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Ongoing SEO Tasks (Moving Forward)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342020"/>
            <a:ext cx="984346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On-page/On-site: Site Audit/Health check, Technical issues (crawling/indexing)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Off-page: Listing Management, Citations building, Competitor backlinks, Link Building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Monitoring: Site health, Ranking, Toxic Backlinks, Google analytics, Google Search Console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Google My Business, Bing Webmaster Tools, Position Tracking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Content Marketing: Blog creation, blog publishing, blog optimization, blog promotion	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Reporting: Weekly (Thursday), Monthly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3949258" y="2688104"/>
            <a:ext cx="348095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Thank You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ID" sz="6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94"/>
            <a:ext cx="12192000" cy="6858000"/>
          </a:xfrm>
          <a:prstGeom prst="rect">
            <a:avLst/>
          </a:prstGeom>
        </p:spPr>
      </p:pic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1136589" y="427590"/>
            <a:ext cx="8159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Workflow </a:t>
            </a:r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Index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692150" y="2923382"/>
            <a:ext cx="5540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>
                <a:latin typeface="Calibri" pitchFamily="34" charset="0"/>
                <a:cs typeface="Calibri" pitchFamily="34" charset="0"/>
              </a:rPr>
              <a:t>01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350122" y="2897982"/>
            <a:ext cx="163467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Initial Contact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695325" y="3686176"/>
            <a:ext cx="550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>
                <a:latin typeface="Calibri" pitchFamily="34" charset="0"/>
                <a:cs typeface="Calibri" pitchFamily="34" charset="0"/>
              </a:rPr>
              <a:t>02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1390557" y="4451729"/>
            <a:ext cx="236321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Administrative Setup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692150" y="4491039"/>
            <a:ext cx="550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>
                <a:latin typeface="Calibri" pitchFamily="34" charset="0"/>
                <a:cs typeface="Calibri" pitchFamily="34" charset="0"/>
              </a:rPr>
              <a:t>03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26"/>
          <p:cNvSpPr txBox="1">
            <a:spLocks noChangeArrowheads="1"/>
          </p:cNvSpPr>
          <p:nvPr/>
        </p:nvSpPr>
        <p:spPr bwMode="auto">
          <a:xfrm>
            <a:off x="1390557" y="3641493"/>
            <a:ext cx="149432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Initial Audits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Curved Connector 25"/>
          <p:cNvCxnSpPr/>
          <p:nvPr/>
        </p:nvCxnSpPr>
        <p:spPr>
          <a:xfrm rot="16200000" flipH="1">
            <a:off x="3353623" y="1734192"/>
            <a:ext cx="1889220" cy="1451007"/>
          </a:xfrm>
          <a:prstGeom prst="curvedConnector3">
            <a:avLst/>
          </a:prstGeom>
          <a:ln w="25400">
            <a:solidFill>
              <a:schemeClr val="tx1"/>
            </a:solidFill>
            <a:prstDash val="dash"/>
            <a:tailEnd type="arrow"/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725440" y="5255420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04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1390557" y="5221585"/>
            <a:ext cx="267631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Onpage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Elements Setup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725439" y="6027973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05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02738" y="2935303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06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921051" y="3711408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07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1390557" y="5987372"/>
            <a:ext cx="3050130" cy="50629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Tool Based Checkup &amp; Fixes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6536599" y="2866722"/>
            <a:ext cx="3178049" cy="50629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Off-site SEO Setup &amp; Launch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536598" y="3661877"/>
            <a:ext cx="2332883" cy="50629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Competitor Analysis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36599" y="4389617"/>
            <a:ext cx="3518527" cy="50629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In-depth Technical SEO Analysis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21051" y="4493273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08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77247" y="5901407"/>
            <a:ext cx="2126544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Ongoing SEO Tasks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21051" y="5274607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09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918367" y="5953744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2800" b="1" dirty="0" smtClean="0">
                <a:latin typeface="Calibri" pitchFamily="34" charset="0"/>
                <a:cs typeface="Calibri" pitchFamily="34" charset="0"/>
              </a:rPr>
              <a:t>10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36599" y="5213864"/>
            <a:ext cx="3369769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In-depth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Onpage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SEO Analysis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06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391043" y="2530398"/>
            <a:ext cx="74099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ID" sz="6000" b="1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 Month SEO Journey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46818" y="553745"/>
            <a:ext cx="595400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Initial Contact (1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6868" y="2136338"/>
            <a:ext cx="957826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Team introduction in the respective </a:t>
            </a:r>
            <a:r>
              <a:rPr lang="en-IN" dirty="0"/>
              <a:t>mediums (e.g</a:t>
            </a:r>
            <a:r>
              <a:rPr lang="en-IN" dirty="0" smtClean="0"/>
              <a:t>. Basecamp</a:t>
            </a:r>
            <a:r>
              <a:rPr lang="en-IN" dirty="0" smtClean="0"/>
              <a:t>, </a:t>
            </a:r>
            <a:r>
              <a:rPr lang="en-IN" dirty="0" err="1" smtClean="0"/>
              <a:t>Whatsapp</a:t>
            </a:r>
            <a:r>
              <a:rPr lang="en-IN" dirty="0" smtClean="0"/>
              <a:t>, </a:t>
            </a:r>
            <a:r>
              <a:rPr lang="en-IN" dirty="0" err="1" smtClean="0"/>
              <a:t>etc</a:t>
            </a:r>
            <a:r>
              <a:rPr lang="en-IN" dirty="0" smtClean="0"/>
              <a:t>)</a:t>
            </a:r>
            <a:endParaRPr lang="en-IN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Identification of client’s SEO goals (e.g. Ranking, Organic Traffic, </a:t>
            </a:r>
            <a:r>
              <a:rPr lang="en-IN" dirty="0" err="1" smtClean="0"/>
              <a:t>etc</a:t>
            </a:r>
            <a:r>
              <a:rPr lang="en-IN" dirty="0" smtClean="0"/>
              <a:t>)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Getting the list of competitors from the client or by doing quick competitor analysis by the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respective team member and keep it in the Basecamp docs &amp; files. </a:t>
            </a: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Initial audits of the campaign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Keyword research with URL mapping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Make sure to check initial ranking before the campaign kick off after final approval of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keyword research and keep it in the live sheet (</a:t>
            </a:r>
            <a:r>
              <a:rPr lang="en-US" b="1" dirty="0" smtClean="0"/>
              <a:t>mark as Not in SERP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50500" y="583859"/>
            <a:ext cx="566020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Initial Audits (1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0500" y="1978747"/>
            <a:ext cx="8552341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Manually review the entire website</a:t>
            </a:r>
            <a:endParaRPr lang="en-IN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Check for blog section in the website (present or not)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Check navigation menus &amp; UI UX</a:t>
            </a: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Run preliminary technical SEO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With the existing audits, please add </a:t>
            </a:r>
            <a:r>
              <a:rPr lang="en-IN" dirty="0" smtClean="0">
                <a:hlinkClick r:id="rId3"/>
              </a:rPr>
              <a:t>https://website.grader.com/</a:t>
            </a:r>
            <a:r>
              <a:rPr lang="en-IN" dirty="0" smtClean="0"/>
              <a:t> results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Please </a:t>
            </a:r>
            <a:r>
              <a:rPr lang="en-IN" dirty="0"/>
              <a:t>add </a:t>
            </a:r>
            <a:r>
              <a:rPr lang="en-IN" dirty="0" err="1" smtClean="0"/>
              <a:t>Gtmetrix</a:t>
            </a:r>
            <a:r>
              <a:rPr lang="en-IN" dirty="0" smtClean="0"/>
              <a:t> results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Attach all the reports in basecamp with any other respective mediums available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3177" y="583858"/>
            <a:ext cx="77248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Administrative Setup (2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159" y="1259733"/>
            <a:ext cx="1027948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Request administrative access to the website platform dashboard (e.g. CMS, FTP, C-panel)</a:t>
            </a: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Request access to Google Analytics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/>
              <a:t>Request access to Google </a:t>
            </a:r>
            <a:r>
              <a:rPr lang="en-IN" dirty="0" smtClean="0"/>
              <a:t>Search Console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/>
              <a:t>Request access to Google </a:t>
            </a:r>
            <a:r>
              <a:rPr lang="en-IN" dirty="0" smtClean="0"/>
              <a:t>Tag Manager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/>
              <a:t>Request access to Google </a:t>
            </a:r>
            <a:r>
              <a:rPr lang="en-IN" dirty="0" smtClean="0"/>
              <a:t>My Business page (if not setup, create a new one)</a:t>
            </a:r>
            <a:endParaRPr lang="en-I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Ensure the Google Analytics &amp; Webmaster code is present in website (if not, setup on your own)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Once you have the access of all these accounts please check whether all things are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working properly or not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Set the target country in Google Search Console</a:t>
            </a:r>
            <a:endParaRPr lang="en-IN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Check for a robots.txt file, if not available, create an updated version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Check for a sitemap file, </a:t>
            </a:r>
            <a:r>
              <a:rPr lang="en-IN" dirty="0"/>
              <a:t>if not available, create an updated </a:t>
            </a:r>
            <a:r>
              <a:rPr lang="en-IN" dirty="0" smtClean="0"/>
              <a:t>version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/>
              <a:t>Request access </a:t>
            </a:r>
            <a:r>
              <a:rPr lang="en-IN" dirty="0" smtClean="0"/>
              <a:t>to all social media profiles for social media posts (if applicable)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Attach respective reports as an individual update on basecamp</a:t>
            </a:r>
            <a:endParaRPr lang="en-IN" dirty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02602" y="522263"/>
            <a:ext cx="82687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err="1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Onpage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Elements Setup (3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160" y="1681763"/>
            <a:ext cx="1046312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Once you have the approval of keyword list with targeted URL, please have your metadata ready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either from your end or assign content team for the same.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Once ready, sen</a:t>
            </a:r>
            <a:r>
              <a:rPr lang="en-IN" dirty="0" smtClean="0"/>
              <a:t>d over the client’s approval.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Once approved, please implement on the website right away.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After implementation, please ensure to </a:t>
            </a:r>
            <a:r>
              <a:rPr lang="en-IN" b="1" dirty="0" smtClean="0"/>
              <a:t>submit the sitemap on the Google Search Console </a:t>
            </a:r>
            <a:r>
              <a:rPr lang="en-IN" dirty="0" smtClean="0"/>
              <a:t>and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also don’t forget to inspect the URLs through </a:t>
            </a:r>
            <a:r>
              <a:rPr lang="en-IN" b="1" dirty="0" smtClean="0"/>
              <a:t>URL inspection tool</a:t>
            </a:r>
            <a:r>
              <a:rPr lang="en-IN" dirty="0" smtClean="0"/>
              <a:t> for quick indexing request.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/>
              <a:t>Attach respective reports as an individual update on basecamp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4739" y="530078"/>
            <a:ext cx="86352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hangingPunct="0"/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Tool Based Checkup &amp; Fix (4</a:t>
            </a:r>
            <a:r>
              <a:rPr lang="en-US" altLang="en-US" sz="4400" b="1" baseline="30000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en-US" sz="4400" b="1" dirty="0" smtClean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29" y="1683218"/>
            <a:ext cx="11322395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Once the site is </a:t>
            </a:r>
            <a:r>
              <a:rPr lang="en-IN" dirty="0" smtClean="0"/>
              <a:t>equipped with all the necessary </a:t>
            </a:r>
            <a:r>
              <a:rPr lang="en-IN" dirty="0" err="1" smtClean="0"/>
              <a:t>onpage</a:t>
            </a:r>
            <a:r>
              <a:rPr lang="en-IN" dirty="0" smtClean="0"/>
              <a:t> elements, now it’s the turn to check the site for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technical issues on </a:t>
            </a:r>
            <a:r>
              <a:rPr lang="en-IN" b="1" dirty="0" smtClean="0"/>
              <a:t>Screaming Frog tool </a:t>
            </a:r>
            <a:r>
              <a:rPr lang="en-IN" dirty="0" smtClean="0"/>
              <a:t>through crawling.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Alongside, other tools (</a:t>
            </a:r>
            <a:r>
              <a:rPr lang="en-IN" dirty="0" err="1" smtClean="0"/>
              <a:t>ahrefs</a:t>
            </a:r>
            <a:r>
              <a:rPr lang="en-IN" dirty="0" smtClean="0"/>
              <a:t>, SEMRUSH) </a:t>
            </a:r>
            <a:r>
              <a:rPr lang="en-IN" dirty="0" err="1"/>
              <a:t>checkup</a:t>
            </a:r>
            <a:r>
              <a:rPr lang="en-IN" dirty="0"/>
              <a:t> and</a:t>
            </a:r>
            <a:r>
              <a:rPr lang="en-IN" dirty="0" smtClean="0"/>
              <a:t> fixes as per the campaign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will be considered (if applicable)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Once you have the list, try fixing those issues one by one. (e.g. title, description, 404 error, redirection, </a:t>
            </a:r>
            <a:r>
              <a:rPr lang="en-IN" dirty="0" err="1" smtClean="0"/>
              <a:t>etc</a:t>
            </a:r>
            <a:r>
              <a:rPr lang="en-IN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 smtClean="0"/>
              <a:t>Attach </a:t>
            </a:r>
            <a:r>
              <a:rPr lang="en-IN" dirty="0"/>
              <a:t>respective reports as an individual update on basecamp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IN" b="1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I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2391043" y="2530398"/>
            <a:ext cx="758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D" sz="6000" b="1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 Month SEO Journey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3 Light">
      <a:dk1>
        <a:srgbClr val="1A242E"/>
      </a:dk1>
      <a:lt1>
        <a:srgbClr val="F9F9F9"/>
      </a:lt1>
      <a:dk2>
        <a:srgbClr val="2C3E50"/>
      </a:dk2>
      <a:lt2>
        <a:srgbClr val="E7E6E6"/>
      </a:lt2>
      <a:accent1>
        <a:srgbClr val="F9AC3D"/>
      </a:accent1>
      <a:accent2>
        <a:srgbClr val="CF4917"/>
      </a:accent2>
      <a:accent3>
        <a:srgbClr val="758C33"/>
      </a:accent3>
      <a:accent4>
        <a:srgbClr val="2D758C"/>
      </a:accent4>
      <a:accent5>
        <a:srgbClr val="985914"/>
      </a:accent5>
      <a:accent6>
        <a:srgbClr val="4B5554"/>
      </a:accent6>
      <a:hlink>
        <a:srgbClr val="0563C1"/>
      </a:hlink>
      <a:folHlink>
        <a:srgbClr val="954F72"/>
      </a:folHlink>
    </a:clrScheme>
    <a:fontScheme name="Custom 17">
      <a:majorFont>
        <a:latin typeface="Domine"/>
        <a:ea typeface=""/>
        <a:cs typeface=""/>
      </a:majorFont>
      <a:minorFont>
        <a:latin typeface="Robo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24994</TotalTime>
  <Words>1187</Words>
  <Application>Microsoft Office PowerPoint</Application>
  <PresentationFormat>Custom</PresentationFormat>
  <Paragraphs>150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</dc:creator>
  <cp:lastModifiedBy>Windows User</cp:lastModifiedBy>
  <cp:revision>1021</cp:revision>
  <dcterms:created xsi:type="dcterms:W3CDTF">2016-11-04T05:31:34Z</dcterms:created>
  <dcterms:modified xsi:type="dcterms:W3CDTF">2021-05-16T16:27:06Z</dcterms:modified>
</cp:coreProperties>
</file>